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5330825" cy="7562850"/>
  <p:notesSz cx="6805613" cy="9939338"/>
  <p:defaultTextStyle>
    <a:defPPr>
      <a:defRPr lang="da-DK"/>
    </a:defPPr>
    <a:lvl1pPr marL="0" algn="l" defTabSz="736732" rtl="0" eaLnBrk="1" latinLnBrk="0" hangingPunct="1">
      <a:defRPr sz="1500" kern="1200">
        <a:solidFill>
          <a:schemeClr val="tx1"/>
        </a:solidFill>
        <a:latin typeface="+mn-lt"/>
        <a:ea typeface="+mn-ea"/>
        <a:cs typeface="+mn-cs"/>
      </a:defRPr>
    </a:lvl1pPr>
    <a:lvl2pPr marL="368366" algn="l" defTabSz="736732" rtl="0" eaLnBrk="1" latinLnBrk="0" hangingPunct="1">
      <a:defRPr sz="1500" kern="1200">
        <a:solidFill>
          <a:schemeClr val="tx1"/>
        </a:solidFill>
        <a:latin typeface="+mn-lt"/>
        <a:ea typeface="+mn-ea"/>
        <a:cs typeface="+mn-cs"/>
      </a:defRPr>
    </a:lvl2pPr>
    <a:lvl3pPr marL="736732" algn="l" defTabSz="736732" rtl="0" eaLnBrk="1" latinLnBrk="0" hangingPunct="1">
      <a:defRPr sz="1500" kern="1200">
        <a:solidFill>
          <a:schemeClr val="tx1"/>
        </a:solidFill>
        <a:latin typeface="+mn-lt"/>
        <a:ea typeface="+mn-ea"/>
        <a:cs typeface="+mn-cs"/>
      </a:defRPr>
    </a:lvl3pPr>
    <a:lvl4pPr marL="1105098" algn="l" defTabSz="736732" rtl="0" eaLnBrk="1" latinLnBrk="0" hangingPunct="1">
      <a:defRPr sz="1500" kern="1200">
        <a:solidFill>
          <a:schemeClr val="tx1"/>
        </a:solidFill>
        <a:latin typeface="+mn-lt"/>
        <a:ea typeface="+mn-ea"/>
        <a:cs typeface="+mn-cs"/>
      </a:defRPr>
    </a:lvl4pPr>
    <a:lvl5pPr marL="1473464" algn="l" defTabSz="736732" rtl="0" eaLnBrk="1" latinLnBrk="0" hangingPunct="1">
      <a:defRPr sz="1500" kern="1200">
        <a:solidFill>
          <a:schemeClr val="tx1"/>
        </a:solidFill>
        <a:latin typeface="+mn-lt"/>
        <a:ea typeface="+mn-ea"/>
        <a:cs typeface="+mn-cs"/>
      </a:defRPr>
    </a:lvl5pPr>
    <a:lvl6pPr marL="1841830" algn="l" defTabSz="736732" rtl="0" eaLnBrk="1" latinLnBrk="0" hangingPunct="1">
      <a:defRPr sz="1500" kern="1200">
        <a:solidFill>
          <a:schemeClr val="tx1"/>
        </a:solidFill>
        <a:latin typeface="+mn-lt"/>
        <a:ea typeface="+mn-ea"/>
        <a:cs typeface="+mn-cs"/>
      </a:defRPr>
    </a:lvl6pPr>
    <a:lvl7pPr marL="2210196" algn="l" defTabSz="736732" rtl="0" eaLnBrk="1" latinLnBrk="0" hangingPunct="1">
      <a:defRPr sz="1500" kern="1200">
        <a:solidFill>
          <a:schemeClr val="tx1"/>
        </a:solidFill>
        <a:latin typeface="+mn-lt"/>
        <a:ea typeface="+mn-ea"/>
        <a:cs typeface="+mn-cs"/>
      </a:defRPr>
    </a:lvl7pPr>
    <a:lvl8pPr marL="2578562" algn="l" defTabSz="736732" rtl="0" eaLnBrk="1" latinLnBrk="0" hangingPunct="1">
      <a:defRPr sz="1500" kern="1200">
        <a:solidFill>
          <a:schemeClr val="tx1"/>
        </a:solidFill>
        <a:latin typeface="+mn-lt"/>
        <a:ea typeface="+mn-ea"/>
        <a:cs typeface="+mn-cs"/>
      </a:defRPr>
    </a:lvl8pPr>
    <a:lvl9pPr marL="2946928" algn="l" defTabSz="736732" rtl="0" eaLnBrk="1" latinLnBrk="0" hangingPunct="1">
      <a:defRPr sz="15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80" d="100"/>
          <a:sy n="80" d="100"/>
        </p:scale>
        <p:origin x="-3060" y="-468"/>
      </p:cViewPr>
      <p:guideLst>
        <p:guide orient="horz" pos="2382"/>
        <p:guide pos="1679"/>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s">
    <p:spTree>
      <p:nvGrpSpPr>
        <p:cNvPr id="1" name=""/>
        <p:cNvGrpSpPr/>
        <p:nvPr/>
      </p:nvGrpSpPr>
      <p:grpSpPr>
        <a:xfrm>
          <a:off x="0" y="0"/>
          <a:ext cx="0" cy="0"/>
          <a:chOff x="0" y="0"/>
          <a:chExt cx="0" cy="0"/>
        </a:xfrm>
      </p:grpSpPr>
      <p:sp>
        <p:nvSpPr>
          <p:cNvPr id="2" name="Titel 1"/>
          <p:cNvSpPr>
            <a:spLocks noGrp="1"/>
          </p:cNvSpPr>
          <p:nvPr>
            <p:ph type="ctrTitle"/>
          </p:nvPr>
        </p:nvSpPr>
        <p:spPr>
          <a:xfrm>
            <a:off x="399812" y="2349387"/>
            <a:ext cx="4531201" cy="1621111"/>
          </a:xfrm>
        </p:spPr>
        <p:txBody>
          <a:bodyPr/>
          <a:lstStyle/>
          <a:p>
            <a:r>
              <a:rPr lang="da-DK" smtClean="0"/>
              <a:t>Klik for at redigere i master</a:t>
            </a:r>
            <a:endParaRPr lang="da-DK"/>
          </a:p>
        </p:txBody>
      </p:sp>
      <p:sp>
        <p:nvSpPr>
          <p:cNvPr id="3" name="Undertitel 2"/>
          <p:cNvSpPr>
            <a:spLocks noGrp="1"/>
          </p:cNvSpPr>
          <p:nvPr>
            <p:ph type="subTitle" idx="1"/>
          </p:nvPr>
        </p:nvSpPr>
        <p:spPr>
          <a:xfrm>
            <a:off x="799624" y="4285615"/>
            <a:ext cx="3731578" cy="1932728"/>
          </a:xfrm>
        </p:spPr>
        <p:txBody>
          <a:bodyPr/>
          <a:lstStyle>
            <a:lvl1pPr marL="0" indent="0" algn="ctr">
              <a:buNone/>
              <a:defRPr>
                <a:solidFill>
                  <a:schemeClr val="tx1">
                    <a:tint val="75000"/>
                  </a:schemeClr>
                </a:solidFill>
              </a:defRPr>
            </a:lvl1pPr>
            <a:lvl2pPr marL="368366" indent="0" algn="ctr">
              <a:buNone/>
              <a:defRPr>
                <a:solidFill>
                  <a:schemeClr val="tx1">
                    <a:tint val="75000"/>
                  </a:schemeClr>
                </a:solidFill>
              </a:defRPr>
            </a:lvl2pPr>
            <a:lvl3pPr marL="736732" indent="0" algn="ctr">
              <a:buNone/>
              <a:defRPr>
                <a:solidFill>
                  <a:schemeClr val="tx1">
                    <a:tint val="75000"/>
                  </a:schemeClr>
                </a:solidFill>
              </a:defRPr>
            </a:lvl3pPr>
            <a:lvl4pPr marL="1105098" indent="0" algn="ctr">
              <a:buNone/>
              <a:defRPr>
                <a:solidFill>
                  <a:schemeClr val="tx1">
                    <a:tint val="75000"/>
                  </a:schemeClr>
                </a:solidFill>
              </a:defRPr>
            </a:lvl4pPr>
            <a:lvl5pPr marL="1473464" indent="0" algn="ctr">
              <a:buNone/>
              <a:defRPr>
                <a:solidFill>
                  <a:schemeClr val="tx1">
                    <a:tint val="75000"/>
                  </a:schemeClr>
                </a:solidFill>
              </a:defRPr>
            </a:lvl5pPr>
            <a:lvl6pPr marL="1841830" indent="0" algn="ctr">
              <a:buNone/>
              <a:defRPr>
                <a:solidFill>
                  <a:schemeClr val="tx1">
                    <a:tint val="75000"/>
                  </a:schemeClr>
                </a:solidFill>
              </a:defRPr>
            </a:lvl6pPr>
            <a:lvl7pPr marL="2210196" indent="0" algn="ctr">
              <a:buNone/>
              <a:defRPr>
                <a:solidFill>
                  <a:schemeClr val="tx1">
                    <a:tint val="75000"/>
                  </a:schemeClr>
                </a:solidFill>
              </a:defRPr>
            </a:lvl7pPr>
            <a:lvl8pPr marL="2578562" indent="0" algn="ctr">
              <a:buNone/>
              <a:defRPr>
                <a:solidFill>
                  <a:schemeClr val="tx1">
                    <a:tint val="75000"/>
                  </a:schemeClr>
                </a:solidFill>
              </a:defRPr>
            </a:lvl8pPr>
            <a:lvl9pPr marL="2946928" indent="0" algn="ctr">
              <a:buNone/>
              <a:defRPr>
                <a:solidFill>
                  <a:schemeClr val="tx1">
                    <a:tint val="75000"/>
                  </a:schemeClr>
                </a:solidFill>
              </a:defRPr>
            </a:lvl9pPr>
          </a:lstStyle>
          <a:p>
            <a:r>
              <a:rPr lang="da-DK" smtClean="0"/>
              <a:t>Klik for at redigere i master</a:t>
            </a:r>
            <a:endParaRPr lang="da-DK"/>
          </a:p>
        </p:txBody>
      </p:sp>
      <p:sp>
        <p:nvSpPr>
          <p:cNvPr id="4" name="Pladsholder til dato 3"/>
          <p:cNvSpPr>
            <a:spLocks noGrp="1"/>
          </p:cNvSpPr>
          <p:nvPr>
            <p:ph type="dt" sz="half" idx="10"/>
          </p:nvPr>
        </p:nvSpPr>
        <p:spPr/>
        <p:txBody>
          <a:bodyPr/>
          <a:lstStyle/>
          <a:p>
            <a:fld id="{A2B65C70-412E-40A7-9EF5-A4DBF1FA5B45}" type="datetimeFigureOut">
              <a:rPr lang="da-DK" smtClean="0"/>
              <a:t>29-09-2015</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E6C3951D-0F67-4C23-8AC2-74646853DF51}" type="slidenum">
              <a:rPr lang="da-DK" smtClean="0"/>
              <a:t>‹nr.›</a:t>
            </a:fld>
            <a:endParaRPr lang="da-DK"/>
          </a:p>
        </p:txBody>
      </p:sp>
    </p:spTree>
    <p:extLst>
      <p:ext uri="{BB962C8B-B14F-4D97-AF65-F5344CB8AC3E}">
        <p14:creationId xmlns:p14="http://schemas.microsoft.com/office/powerpoint/2010/main" val="7489247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lodret titel 2"/>
          <p:cNvSpPr>
            <a:spLocks noGrp="1"/>
          </p:cNvSpPr>
          <p:nvPr>
            <p:ph type="body" orient="vert" idx="1"/>
          </p:nvPr>
        </p:nvSpPr>
        <p:spPr/>
        <p:txBody>
          <a:bodyPr vert="eaVert"/>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A2B65C70-412E-40A7-9EF5-A4DBF1FA5B45}" type="datetimeFigureOut">
              <a:rPr lang="da-DK" smtClean="0"/>
              <a:t>29-09-2015</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E6C3951D-0F67-4C23-8AC2-74646853DF51}" type="slidenum">
              <a:rPr lang="da-DK" smtClean="0"/>
              <a:t>‹nr.›</a:t>
            </a:fld>
            <a:endParaRPr lang="da-DK"/>
          </a:p>
        </p:txBody>
      </p:sp>
    </p:spTree>
    <p:extLst>
      <p:ext uri="{BB962C8B-B14F-4D97-AF65-F5344CB8AC3E}">
        <p14:creationId xmlns:p14="http://schemas.microsoft.com/office/powerpoint/2010/main" val="39260160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p:cNvSpPr>
            <a:spLocks noGrp="1"/>
          </p:cNvSpPr>
          <p:nvPr>
            <p:ph type="title" orient="vert"/>
          </p:nvPr>
        </p:nvSpPr>
        <p:spPr>
          <a:xfrm>
            <a:off x="2898636" y="404403"/>
            <a:ext cx="899577" cy="8602742"/>
          </a:xfrm>
        </p:spPr>
        <p:txBody>
          <a:bodyPr vert="eaVert"/>
          <a:lstStyle/>
          <a:p>
            <a:r>
              <a:rPr lang="da-DK" smtClean="0"/>
              <a:t>Klik for at redigere i master</a:t>
            </a:r>
            <a:endParaRPr lang="da-DK"/>
          </a:p>
        </p:txBody>
      </p:sp>
      <p:sp>
        <p:nvSpPr>
          <p:cNvPr id="3" name="Pladsholder til lodret titel 2"/>
          <p:cNvSpPr>
            <a:spLocks noGrp="1"/>
          </p:cNvSpPr>
          <p:nvPr>
            <p:ph type="body" orient="vert" idx="1"/>
          </p:nvPr>
        </p:nvSpPr>
        <p:spPr>
          <a:xfrm>
            <a:off x="199907" y="404403"/>
            <a:ext cx="2609883" cy="8602742"/>
          </a:xfrm>
        </p:spPr>
        <p:txBody>
          <a:bodyPr vert="eaVert"/>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A2B65C70-412E-40A7-9EF5-A4DBF1FA5B45}" type="datetimeFigureOut">
              <a:rPr lang="da-DK" smtClean="0"/>
              <a:t>29-09-2015</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E6C3951D-0F67-4C23-8AC2-74646853DF51}" type="slidenum">
              <a:rPr lang="da-DK" smtClean="0"/>
              <a:t>‹nr.›</a:t>
            </a:fld>
            <a:endParaRPr lang="da-DK"/>
          </a:p>
        </p:txBody>
      </p:sp>
    </p:spTree>
    <p:extLst>
      <p:ext uri="{BB962C8B-B14F-4D97-AF65-F5344CB8AC3E}">
        <p14:creationId xmlns:p14="http://schemas.microsoft.com/office/powerpoint/2010/main" val="35208164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indhold 2"/>
          <p:cNvSpPr>
            <a:spLocks noGrp="1"/>
          </p:cNvSpPr>
          <p:nvPr>
            <p:ph idx="1"/>
          </p:nvPr>
        </p:nvSpPr>
        <p:spPr/>
        <p:txBody>
          <a:body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A2B65C70-412E-40A7-9EF5-A4DBF1FA5B45}" type="datetimeFigureOut">
              <a:rPr lang="da-DK" smtClean="0"/>
              <a:t>29-09-2015</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E6C3951D-0F67-4C23-8AC2-74646853DF51}" type="slidenum">
              <a:rPr lang="da-DK" smtClean="0"/>
              <a:t>‹nr.›</a:t>
            </a:fld>
            <a:endParaRPr lang="da-DK"/>
          </a:p>
        </p:txBody>
      </p:sp>
    </p:spTree>
    <p:extLst>
      <p:ext uri="{BB962C8B-B14F-4D97-AF65-F5344CB8AC3E}">
        <p14:creationId xmlns:p14="http://schemas.microsoft.com/office/powerpoint/2010/main" val="7570477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p:cNvSpPr>
            <a:spLocks noGrp="1"/>
          </p:cNvSpPr>
          <p:nvPr>
            <p:ph type="title"/>
          </p:nvPr>
        </p:nvSpPr>
        <p:spPr>
          <a:xfrm>
            <a:off x="421099" y="4859832"/>
            <a:ext cx="4531201" cy="1502066"/>
          </a:xfrm>
        </p:spPr>
        <p:txBody>
          <a:bodyPr anchor="t"/>
          <a:lstStyle>
            <a:lvl1pPr algn="l">
              <a:defRPr sz="3200" b="1" cap="all"/>
            </a:lvl1pPr>
          </a:lstStyle>
          <a:p>
            <a:r>
              <a:rPr lang="da-DK" smtClean="0"/>
              <a:t>Klik for at redigere i master</a:t>
            </a:r>
            <a:endParaRPr lang="da-DK"/>
          </a:p>
        </p:txBody>
      </p:sp>
      <p:sp>
        <p:nvSpPr>
          <p:cNvPr id="3" name="Pladsholder til tekst 2"/>
          <p:cNvSpPr>
            <a:spLocks noGrp="1"/>
          </p:cNvSpPr>
          <p:nvPr>
            <p:ph type="body" idx="1"/>
          </p:nvPr>
        </p:nvSpPr>
        <p:spPr>
          <a:xfrm>
            <a:off x="421099" y="3205459"/>
            <a:ext cx="4531201" cy="1654373"/>
          </a:xfrm>
        </p:spPr>
        <p:txBody>
          <a:bodyPr anchor="b"/>
          <a:lstStyle>
            <a:lvl1pPr marL="0" indent="0">
              <a:buNone/>
              <a:defRPr sz="1600">
                <a:solidFill>
                  <a:schemeClr val="tx1">
                    <a:tint val="75000"/>
                  </a:schemeClr>
                </a:solidFill>
              </a:defRPr>
            </a:lvl1pPr>
            <a:lvl2pPr marL="368366" indent="0">
              <a:buNone/>
              <a:defRPr sz="1500">
                <a:solidFill>
                  <a:schemeClr val="tx1">
                    <a:tint val="75000"/>
                  </a:schemeClr>
                </a:solidFill>
              </a:defRPr>
            </a:lvl2pPr>
            <a:lvl3pPr marL="736732" indent="0">
              <a:buNone/>
              <a:defRPr sz="1300">
                <a:solidFill>
                  <a:schemeClr val="tx1">
                    <a:tint val="75000"/>
                  </a:schemeClr>
                </a:solidFill>
              </a:defRPr>
            </a:lvl3pPr>
            <a:lvl4pPr marL="1105098" indent="0">
              <a:buNone/>
              <a:defRPr sz="1100">
                <a:solidFill>
                  <a:schemeClr val="tx1">
                    <a:tint val="75000"/>
                  </a:schemeClr>
                </a:solidFill>
              </a:defRPr>
            </a:lvl4pPr>
            <a:lvl5pPr marL="1473464" indent="0">
              <a:buNone/>
              <a:defRPr sz="1100">
                <a:solidFill>
                  <a:schemeClr val="tx1">
                    <a:tint val="75000"/>
                  </a:schemeClr>
                </a:solidFill>
              </a:defRPr>
            </a:lvl5pPr>
            <a:lvl6pPr marL="1841830" indent="0">
              <a:buNone/>
              <a:defRPr sz="1100">
                <a:solidFill>
                  <a:schemeClr val="tx1">
                    <a:tint val="75000"/>
                  </a:schemeClr>
                </a:solidFill>
              </a:defRPr>
            </a:lvl6pPr>
            <a:lvl7pPr marL="2210196" indent="0">
              <a:buNone/>
              <a:defRPr sz="1100">
                <a:solidFill>
                  <a:schemeClr val="tx1">
                    <a:tint val="75000"/>
                  </a:schemeClr>
                </a:solidFill>
              </a:defRPr>
            </a:lvl7pPr>
            <a:lvl8pPr marL="2578562" indent="0">
              <a:buNone/>
              <a:defRPr sz="1100">
                <a:solidFill>
                  <a:schemeClr val="tx1">
                    <a:tint val="75000"/>
                  </a:schemeClr>
                </a:solidFill>
              </a:defRPr>
            </a:lvl8pPr>
            <a:lvl9pPr marL="2946928" indent="0">
              <a:buNone/>
              <a:defRPr sz="1100">
                <a:solidFill>
                  <a:schemeClr val="tx1">
                    <a:tint val="75000"/>
                  </a:schemeClr>
                </a:solidFill>
              </a:defRPr>
            </a:lvl9pPr>
          </a:lstStyle>
          <a:p>
            <a:pPr lvl="0"/>
            <a:r>
              <a:rPr lang="da-DK" smtClean="0"/>
              <a:t>Klik for at redigere i master</a:t>
            </a:r>
          </a:p>
        </p:txBody>
      </p:sp>
      <p:sp>
        <p:nvSpPr>
          <p:cNvPr id="4" name="Pladsholder til dato 3"/>
          <p:cNvSpPr>
            <a:spLocks noGrp="1"/>
          </p:cNvSpPr>
          <p:nvPr>
            <p:ph type="dt" sz="half" idx="10"/>
          </p:nvPr>
        </p:nvSpPr>
        <p:spPr/>
        <p:txBody>
          <a:bodyPr/>
          <a:lstStyle/>
          <a:p>
            <a:fld id="{A2B65C70-412E-40A7-9EF5-A4DBF1FA5B45}" type="datetimeFigureOut">
              <a:rPr lang="da-DK" smtClean="0"/>
              <a:t>29-09-2015</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E6C3951D-0F67-4C23-8AC2-74646853DF51}" type="slidenum">
              <a:rPr lang="da-DK" smtClean="0"/>
              <a:t>‹nr.›</a:t>
            </a:fld>
            <a:endParaRPr lang="da-DK"/>
          </a:p>
        </p:txBody>
      </p:sp>
    </p:spTree>
    <p:extLst>
      <p:ext uri="{BB962C8B-B14F-4D97-AF65-F5344CB8AC3E}">
        <p14:creationId xmlns:p14="http://schemas.microsoft.com/office/powerpoint/2010/main" val="21558782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indhold 2"/>
          <p:cNvSpPr>
            <a:spLocks noGrp="1"/>
          </p:cNvSpPr>
          <p:nvPr>
            <p:ph sz="half" idx="1"/>
          </p:nvPr>
        </p:nvSpPr>
        <p:spPr>
          <a:xfrm>
            <a:off x="199906" y="2352887"/>
            <a:ext cx="1754730" cy="6654258"/>
          </a:xfrm>
        </p:spPr>
        <p:txBody>
          <a:bodyPr/>
          <a:lstStyle>
            <a:lvl1pPr>
              <a:defRPr sz="2300"/>
            </a:lvl1pPr>
            <a:lvl2pPr>
              <a:defRPr sz="1900"/>
            </a:lvl2pPr>
            <a:lvl3pPr>
              <a:defRPr sz="1600"/>
            </a:lvl3pPr>
            <a:lvl4pPr>
              <a:defRPr sz="1500"/>
            </a:lvl4pPr>
            <a:lvl5pPr>
              <a:defRPr sz="1500"/>
            </a:lvl5pPr>
            <a:lvl6pPr>
              <a:defRPr sz="1500"/>
            </a:lvl6pPr>
            <a:lvl7pPr>
              <a:defRPr sz="1500"/>
            </a:lvl7pPr>
            <a:lvl8pPr>
              <a:defRPr sz="1500"/>
            </a:lvl8pPr>
            <a:lvl9pPr>
              <a:defRPr sz="15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indhold 3"/>
          <p:cNvSpPr>
            <a:spLocks noGrp="1"/>
          </p:cNvSpPr>
          <p:nvPr>
            <p:ph sz="half" idx="2"/>
          </p:nvPr>
        </p:nvSpPr>
        <p:spPr>
          <a:xfrm>
            <a:off x="2043483" y="2352887"/>
            <a:ext cx="1754730" cy="6654258"/>
          </a:xfrm>
        </p:spPr>
        <p:txBody>
          <a:bodyPr/>
          <a:lstStyle>
            <a:lvl1pPr>
              <a:defRPr sz="2300"/>
            </a:lvl1pPr>
            <a:lvl2pPr>
              <a:defRPr sz="1900"/>
            </a:lvl2pPr>
            <a:lvl3pPr>
              <a:defRPr sz="1600"/>
            </a:lvl3pPr>
            <a:lvl4pPr>
              <a:defRPr sz="1500"/>
            </a:lvl4pPr>
            <a:lvl5pPr>
              <a:defRPr sz="1500"/>
            </a:lvl5pPr>
            <a:lvl6pPr>
              <a:defRPr sz="1500"/>
            </a:lvl6pPr>
            <a:lvl7pPr>
              <a:defRPr sz="1500"/>
            </a:lvl7pPr>
            <a:lvl8pPr>
              <a:defRPr sz="1500"/>
            </a:lvl8pPr>
            <a:lvl9pPr>
              <a:defRPr sz="15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dato 4"/>
          <p:cNvSpPr>
            <a:spLocks noGrp="1"/>
          </p:cNvSpPr>
          <p:nvPr>
            <p:ph type="dt" sz="half" idx="10"/>
          </p:nvPr>
        </p:nvSpPr>
        <p:spPr/>
        <p:txBody>
          <a:bodyPr/>
          <a:lstStyle/>
          <a:p>
            <a:fld id="{A2B65C70-412E-40A7-9EF5-A4DBF1FA5B45}" type="datetimeFigureOut">
              <a:rPr lang="da-DK" smtClean="0"/>
              <a:t>29-09-2015</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diasnummer 6"/>
          <p:cNvSpPr>
            <a:spLocks noGrp="1"/>
          </p:cNvSpPr>
          <p:nvPr>
            <p:ph type="sldNum" sz="quarter" idx="12"/>
          </p:nvPr>
        </p:nvSpPr>
        <p:spPr/>
        <p:txBody>
          <a:bodyPr/>
          <a:lstStyle/>
          <a:p>
            <a:fld id="{E6C3951D-0F67-4C23-8AC2-74646853DF51}" type="slidenum">
              <a:rPr lang="da-DK" smtClean="0"/>
              <a:t>‹nr.›</a:t>
            </a:fld>
            <a:endParaRPr lang="da-DK"/>
          </a:p>
        </p:txBody>
      </p:sp>
    </p:spTree>
    <p:extLst>
      <p:ext uri="{BB962C8B-B14F-4D97-AF65-F5344CB8AC3E}">
        <p14:creationId xmlns:p14="http://schemas.microsoft.com/office/powerpoint/2010/main" val="32190998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p:cNvSpPr>
            <a:spLocks noGrp="1"/>
          </p:cNvSpPr>
          <p:nvPr>
            <p:ph type="title"/>
          </p:nvPr>
        </p:nvSpPr>
        <p:spPr>
          <a:xfrm>
            <a:off x="266541" y="302865"/>
            <a:ext cx="4797743" cy="1260475"/>
          </a:xfrm>
        </p:spPr>
        <p:txBody>
          <a:bodyPr/>
          <a:lstStyle>
            <a:lvl1pPr>
              <a:defRPr/>
            </a:lvl1pPr>
          </a:lstStyle>
          <a:p>
            <a:r>
              <a:rPr lang="da-DK" smtClean="0"/>
              <a:t>Klik for at redigere i master</a:t>
            </a:r>
            <a:endParaRPr lang="da-DK"/>
          </a:p>
        </p:txBody>
      </p:sp>
      <p:sp>
        <p:nvSpPr>
          <p:cNvPr id="3" name="Pladsholder til tekst 2"/>
          <p:cNvSpPr>
            <a:spLocks noGrp="1"/>
          </p:cNvSpPr>
          <p:nvPr>
            <p:ph type="body" idx="1"/>
          </p:nvPr>
        </p:nvSpPr>
        <p:spPr>
          <a:xfrm>
            <a:off x="266542" y="1692888"/>
            <a:ext cx="2355373" cy="705515"/>
          </a:xfrm>
        </p:spPr>
        <p:txBody>
          <a:bodyPr anchor="b"/>
          <a:lstStyle>
            <a:lvl1pPr marL="0" indent="0">
              <a:buNone/>
              <a:defRPr sz="1900" b="1"/>
            </a:lvl1pPr>
            <a:lvl2pPr marL="368366" indent="0">
              <a:buNone/>
              <a:defRPr sz="1600" b="1"/>
            </a:lvl2pPr>
            <a:lvl3pPr marL="736732" indent="0">
              <a:buNone/>
              <a:defRPr sz="1500" b="1"/>
            </a:lvl3pPr>
            <a:lvl4pPr marL="1105098" indent="0">
              <a:buNone/>
              <a:defRPr sz="1300" b="1"/>
            </a:lvl4pPr>
            <a:lvl5pPr marL="1473464" indent="0">
              <a:buNone/>
              <a:defRPr sz="1300" b="1"/>
            </a:lvl5pPr>
            <a:lvl6pPr marL="1841830" indent="0">
              <a:buNone/>
              <a:defRPr sz="1300" b="1"/>
            </a:lvl6pPr>
            <a:lvl7pPr marL="2210196" indent="0">
              <a:buNone/>
              <a:defRPr sz="1300" b="1"/>
            </a:lvl7pPr>
            <a:lvl8pPr marL="2578562" indent="0">
              <a:buNone/>
              <a:defRPr sz="1300" b="1"/>
            </a:lvl8pPr>
            <a:lvl9pPr marL="2946928" indent="0">
              <a:buNone/>
              <a:defRPr sz="1300" b="1"/>
            </a:lvl9pPr>
          </a:lstStyle>
          <a:p>
            <a:pPr lvl="0"/>
            <a:r>
              <a:rPr lang="da-DK" smtClean="0"/>
              <a:t>Klik for at redigere i master</a:t>
            </a:r>
          </a:p>
        </p:txBody>
      </p:sp>
      <p:sp>
        <p:nvSpPr>
          <p:cNvPr id="4" name="Pladsholder til indhold 3"/>
          <p:cNvSpPr>
            <a:spLocks noGrp="1"/>
          </p:cNvSpPr>
          <p:nvPr>
            <p:ph sz="half" idx="2"/>
          </p:nvPr>
        </p:nvSpPr>
        <p:spPr>
          <a:xfrm>
            <a:off x="266542" y="2398403"/>
            <a:ext cx="2355373" cy="4357393"/>
          </a:xfrm>
        </p:spPr>
        <p:txBody>
          <a:bodyPr/>
          <a:lstStyle>
            <a:lvl1pPr>
              <a:defRPr sz="1900"/>
            </a:lvl1pPr>
            <a:lvl2pPr>
              <a:defRPr sz="1600"/>
            </a:lvl2pPr>
            <a:lvl3pPr>
              <a:defRPr sz="1500"/>
            </a:lvl3pPr>
            <a:lvl4pPr>
              <a:defRPr sz="1300"/>
            </a:lvl4pPr>
            <a:lvl5pPr>
              <a:defRPr sz="1300"/>
            </a:lvl5pPr>
            <a:lvl6pPr>
              <a:defRPr sz="1300"/>
            </a:lvl6pPr>
            <a:lvl7pPr>
              <a:defRPr sz="1300"/>
            </a:lvl7pPr>
            <a:lvl8pPr>
              <a:defRPr sz="1300"/>
            </a:lvl8pPr>
            <a:lvl9pPr>
              <a:defRPr sz="13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tekst 4"/>
          <p:cNvSpPr>
            <a:spLocks noGrp="1"/>
          </p:cNvSpPr>
          <p:nvPr>
            <p:ph type="body" sz="quarter" idx="3"/>
          </p:nvPr>
        </p:nvSpPr>
        <p:spPr>
          <a:xfrm>
            <a:off x="2707986" y="1692888"/>
            <a:ext cx="2356298" cy="705515"/>
          </a:xfrm>
        </p:spPr>
        <p:txBody>
          <a:bodyPr anchor="b"/>
          <a:lstStyle>
            <a:lvl1pPr marL="0" indent="0">
              <a:buNone/>
              <a:defRPr sz="1900" b="1"/>
            </a:lvl1pPr>
            <a:lvl2pPr marL="368366" indent="0">
              <a:buNone/>
              <a:defRPr sz="1600" b="1"/>
            </a:lvl2pPr>
            <a:lvl3pPr marL="736732" indent="0">
              <a:buNone/>
              <a:defRPr sz="1500" b="1"/>
            </a:lvl3pPr>
            <a:lvl4pPr marL="1105098" indent="0">
              <a:buNone/>
              <a:defRPr sz="1300" b="1"/>
            </a:lvl4pPr>
            <a:lvl5pPr marL="1473464" indent="0">
              <a:buNone/>
              <a:defRPr sz="1300" b="1"/>
            </a:lvl5pPr>
            <a:lvl6pPr marL="1841830" indent="0">
              <a:buNone/>
              <a:defRPr sz="1300" b="1"/>
            </a:lvl6pPr>
            <a:lvl7pPr marL="2210196" indent="0">
              <a:buNone/>
              <a:defRPr sz="1300" b="1"/>
            </a:lvl7pPr>
            <a:lvl8pPr marL="2578562" indent="0">
              <a:buNone/>
              <a:defRPr sz="1300" b="1"/>
            </a:lvl8pPr>
            <a:lvl9pPr marL="2946928" indent="0">
              <a:buNone/>
              <a:defRPr sz="1300" b="1"/>
            </a:lvl9pPr>
          </a:lstStyle>
          <a:p>
            <a:pPr lvl="0"/>
            <a:r>
              <a:rPr lang="da-DK" smtClean="0"/>
              <a:t>Klik for at redigere i master</a:t>
            </a:r>
          </a:p>
        </p:txBody>
      </p:sp>
      <p:sp>
        <p:nvSpPr>
          <p:cNvPr id="6" name="Pladsholder til indhold 5"/>
          <p:cNvSpPr>
            <a:spLocks noGrp="1"/>
          </p:cNvSpPr>
          <p:nvPr>
            <p:ph sz="quarter" idx="4"/>
          </p:nvPr>
        </p:nvSpPr>
        <p:spPr>
          <a:xfrm>
            <a:off x="2707986" y="2398403"/>
            <a:ext cx="2356298" cy="4357393"/>
          </a:xfrm>
        </p:spPr>
        <p:txBody>
          <a:bodyPr/>
          <a:lstStyle>
            <a:lvl1pPr>
              <a:defRPr sz="1900"/>
            </a:lvl1pPr>
            <a:lvl2pPr>
              <a:defRPr sz="1600"/>
            </a:lvl2pPr>
            <a:lvl3pPr>
              <a:defRPr sz="1500"/>
            </a:lvl3pPr>
            <a:lvl4pPr>
              <a:defRPr sz="1300"/>
            </a:lvl4pPr>
            <a:lvl5pPr>
              <a:defRPr sz="1300"/>
            </a:lvl5pPr>
            <a:lvl6pPr>
              <a:defRPr sz="1300"/>
            </a:lvl6pPr>
            <a:lvl7pPr>
              <a:defRPr sz="1300"/>
            </a:lvl7pPr>
            <a:lvl8pPr>
              <a:defRPr sz="1300"/>
            </a:lvl8pPr>
            <a:lvl9pPr>
              <a:defRPr sz="13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7" name="Pladsholder til dato 6"/>
          <p:cNvSpPr>
            <a:spLocks noGrp="1"/>
          </p:cNvSpPr>
          <p:nvPr>
            <p:ph type="dt" sz="half" idx="10"/>
          </p:nvPr>
        </p:nvSpPr>
        <p:spPr/>
        <p:txBody>
          <a:bodyPr/>
          <a:lstStyle/>
          <a:p>
            <a:fld id="{A2B65C70-412E-40A7-9EF5-A4DBF1FA5B45}" type="datetimeFigureOut">
              <a:rPr lang="da-DK" smtClean="0"/>
              <a:t>29-09-2015</a:t>
            </a:fld>
            <a:endParaRPr lang="da-DK"/>
          </a:p>
        </p:txBody>
      </p:sp>
      <p:sp>
        <p:nvSpPr>
          <p:cNvPr id="8" name="Pladsholder til sidefod 7"/>
          <p:cNvSpPr>
            <a:spLocks noGrp="1"/>
          </p:cNvSpPr>
          <p:nvPr>
            <p:ph type="ftr" sz="quarter" idx="11"/>
          </p:nvPr>
        </p:nvSpPr>
        <p:spPr/>
        <p:txBody>
          <a:bodyPr/>
          <a:lstStyle/>
          <a:p>
            <a:endParaRPr lang="da-DK"/>
          </a:p>
        </p:txBody>
      </p:sp>
      <p:sp>
        <p:nvSpPr>
          <p:cNvPr id="9" name="Pladsholder til diasnummer 8"/>
          <p:cNvSpPr>
            <a:spLocks noGrp="1"/>
          </p:cNvSpPr>
          <p:nvPr>
            <p:ph type="sldNum" sz="quarter" idx="12"/>
          </p:nvPr>
        </p:nvSpPr>
        <p:spPr/>
        <p:txBody>
          <a:bodyPr/>
          <a:lstStyle/>
          <a:p>
            <a:fld id="{E6C3951D-0F67-4C23-8AC2-74646853DF51}" type="slidenum">
              <a:rPr lang="da-DK" smtClean="0"/>
              <a:t>‹nr.›</a:t>
            </a:fld>
            <a:endParaRPr lang="da-DK"/>
          </a:p>
        </p:txBody>
      </p:sp>
    </p:spTree>
    <p:extLst>
      <p:ext uri="{BB962C8B-B14F-4D97-AF65-F5344CB8AC3E}">
        <p14:creationId xmlns:p14="http://schemas.microsoft.com/office/powerpoint/2010/main" val="15677632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dato 2"/>
          <p:cNvSpPr>
            <a:spLocks noGrp="1"/>
          </p:cNvSpPr>
          <p:nvPr>
            <p:ph type="dt" sz="half" idx="10"/>
          </p:nvPr>
        </p:nvSpPr>
        <p:spPr/>
        <p:txBody>
          <a:bodyPr/>
          <a:lstStyle/>
          <a:p>
            <a:fld id="{A2B65C70-412E-40A7-9EF5-A4DBF1FA5B45}" type="datetimeFigureOut">
              <a:rPr lang="da-DK" smtClean="0"/>
              <a:t>29-09-2015</a:t>
            </a:fld>
            <a:endParaRPr lang="da-DK"/>
          </a:p>
        </p:txBody>
      </p:sp>
      <p:sp>
        <p:nvSpPr>
          <p:cNvPr id="4" name="Pladsholder til sidefod 3"/>
          <p:cNvSpPr>
            <a:spLocks noGrp="1"/>
          </p:cNvSpPr>
          <p:nvPr>
            <p:ph type="ftr" sz="quarter" idx="11"/>
          </p:nvPr>
        </p:nvSpPr>
        <p:spPr/>
        <p:txBody>
          <a:bodyPr/>
          <a:lstStyle/>
          <a:p>
            <a:endParaRPr lang="da-DK"/>
          </a:p>
        </p:txBody>
      </p:sp>
      <p:sp>
        <p:nvSpPr>
          <p:cNvPr id="5" name="Pladsholder til diasnummer 4"/>
          <p:cNvSpPr>
            <a:spLocks noGrp="1"/>
          </p:cNvSpPr>
          <p:nvPr>
            <p:ph type="sldNum" sz="quarter" idx="12"/>
          </p:nvPr>
        </p:nvSpPr>
        <p:spPr/>
        <p:txBody>
          <a:bodyPr/>
          <a:lstStyle/>
          <a:p>
            <a:fld id="{E6C3951D-0F67-4C23-8AC2-74646853DF51}" type="slidenum">
              <a:rPr lang="da-DK" smtClean="0"/>
              <a:t>‹nr.›</a:t>
            </a:fld>
            <a:endParaRPr lang="da-DK"/>
          </a:p>
        </p:txBody>
      </p:sp>
    </p:spTree>
    <p:extLst>
      <p:ext uri="{BB962C8B-B14F-4D97-AF65-F5344CB8AC3E}">
        <p14:creationId xmlns:p14="http://schemas.microsoft.com/office/powerpoint/2010/main" val="25926423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dsholder til dato 1"/>
          <p:cNvSpPr>
            <a:spLocks noGrp="1"/>
          </p:cNvSpPr>
          <p:nvPr>
            <p:ph type="dt" sz="half" idx="10"/>
          </p:nvPr>
        </p:nvSpPr>
        <p:spPr/>
        <p:txBody>
          <a:bodyPr/>
          <a:lstStyle/>
          <a:p>
            <a:fld id="{A2B65C70-412E-40A7-9EF5-A4DBF1FA5B45}" type="datetimeFigureOut">
              <a:rPr lang="da-DK" smtClean="0"/>
              <a:t>29-09-2015</a:t>
            </a:fld>
            <a:endParaRPr lang="da-DK"/>
          </a:p>
        </p:txBody>
      </p:sp>
      <p:sp>
        <p:nvSpPr>
          <p:cNvPr id="3" name="Pladsholder til sidefod 2"/>
          <p:cNvSpPr>
            <a:spLocks noGrp="1"/>
          </p:cNvSpPr>
          <p:nvPr>
            <p:ph type="ftr" sz="quarter" idx="11"/>
          </p:nvPr>
        </p:nvSpPr>
        <p:spPr/>
        <p:txBody>
          <a:bodyPr/>
          <a:lstStyle/>
          <a:p>
            <a:endParaRPr lang="da-DK"/>
          </a:p>
        </p:txBody>
      </p:sp>
      <p:sp>
        <p:nvSpPr>
          <p:cNvPr id="4" name="Pladsholder til diasnummer 3"/>
          <p:cNvSpPr>
            <a:spLocks noGrp="1"/>
          </p:cNvSpPr>
          <p:nvPr>
            <p:ph type="sldNum" sz="quarter" idx="12"/>
          </p:nvPr>
        </p:nvSpPr>
        <p:spPr/>
        <p:txBody>
          <a:bodyPr/>
          <a:lstStyle/>
          <a:p>
            <a:fld id="{E6C3951D-0F67-4C23-8AC2-74646853DF51}" type="slidenum">
              <a:rPr lang="da-DK" smtClean="0"/>
              <a:t>‹nr.›</a:t>
            </a:fld>
            <a:endParaRPr lang="da-DK"/>
          </a:p>
        </p:txBody>
      </p:sp>
    </p:spTree>
    <p:extLst>
      <p:ext uri="{BB962C8B-B14F-4D97-AF65-F5344CB8AC3E}">
        <p14:creationId xmlns:p14="http://schemas.microsoft.com/office/powerpoint/2010/main" val="24272655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266542" y="301114"/>
            <a:ext cx="1753805" cy="1281483"/>
          </a:xfrm>
        </p:spPr>
        <p:txBody>
          <a:bodyPr anchor="b"/>
          <a:lstStyle>
            <a:lvl1pPr algn="l">
              <a:defRPr sz="1600" b="1"/>
            </a:lvl1pPr>
          </a:lstStyle>
          <a:p>
            <a:r>
              <a:rPr lang="da-DK" smtClean="0"/>
              <a:t>Klik for at redigere i master</a:t>
            </a:r>
            <a:endParaRPr lang="da-DK"/>
          </a:p>
        </p:txBody>
      </p:sp>
      <p:sp>
        <p:nvSpPr>
          <p:cNvPr id="3" name="Pladsholder til indhold 2"/>
          <p:cNvSpPr>
            <a:spLocks noGrp="1"/>
          </p:cNvSpPr>
          <p:nvPr>
            <p:ph idx="1"/>
          </p:nvPr>
        </p:nvSpPr>
        <p:spPr>
          <a:xfrm>
            <a:off x="2084204" y="301114"/>
            <a:ext cx="2980080" cy="6454683"/>
          </a:xfrm>
        </p:spPr>
        <p:txBody>
          <a:bodyPr/>
          <a:lstStyle>
            <a:lvl1pPr>
              <a:defRPr sz="2600"/>
            </a:lvl1pPr>
            <a:lvl2pPr>
              <a:defRPr sz="2300"/>
            </a:lvl2pPr>
            <a:lvl3pPr>
              <a:defRPr sz="1900"/>
            </a:lvl3pPr>
            <a:lvl4pPr>
              <a:defRPr sz="1600"/>
            </a:lvl4pPr>
            <a:lvl5pPr>
              <a:defRPr sz="1600"/>
            </a:lvl5pPr>
            <a:lvl6pPr>
              <a:defRPr sz="1600"/>
            </a:lvl6pPr>
            <a:lvl7pPr>
              <a:defRPr sz="1600"/>
            </a:lvl7pPr>
            <a:lvl8pPr>
              <a:defRPr sz="1600"/>
            </a:lvl8pPr>
            <a:lvl9pPr>
              <a:defRPr sz="16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tekst 3"/>
          <p:cNvSpPr>
            <a:spLocks noGrp="1"/>
          </p:cNvSpPr>
          <p:nvPr>
            <p:ph type="body" sz="half" idx="2"/>
          </p:nvPr>
        </p:nvSpPr>
        <p:spPr>
          <a:xfrm>
            <a:off x="266542" y="1582597"/>
            <a:ext cx="1753805" cy="5173200"/>
          </a:xfrm>
        </p:spPr>
        <p:txBody>
          <a:bodyPr/>
          <a:lstStyle>
            <a:lvl1pPr marL="0" indent="0">
              <a:buNone/>
              <a:defRPr sz="1100"/>
            </a:lvl1pPr>
            <a:lvl2pPr marL="368366" indent="0">
              <a:buNone/>
              <a:defRPr sz="1000"/>
            </a:lvl2pPr>
            <a:lvl3pPr marL="736732" indent="0">
              <a:buNone/>
              <a:defRPr sz="800"/>
            </a:lvl3pPr>
            <a:lvl4pPr marL="1105098" indent="0">
              <a:buNone/>
              <a:defRPr sz="700"/>
            </a:lvl4pPr>
            <a:lvl5pPr marL="1473464" indent="0">
              <a:buNone/>
              <a:defRPr sz="700"/>
            </a:lvl5pPr>
            <a:lvl6pPr marL="1841830" indent="0">
              <a:buNone/>
              <a:defRPr sz="700"/>
            </a:lvl6pPr>
            <a:lvl7pPr marL="2210196" indent="0">
              <a:buNone/>
              <a:defRPr sz="700"/>
            </a:lvl7pPr>
            <a:lvl8pPr marL="2578562" indent="0">
              <a:buNone/>
              <a:defRPr sz="700"/>
            </a:lvl8pPr>
            <a:lvl9pPr marL="2946928" indent="0">
              <a:buNone/>
              <a:defRPr sz="700"/>
            </a:lvl9pPr>
          </a:lstStyle>
          <a:p>
            <a:pPr lvl="0"/>
            <a:r>
              <a:rPr lang="da-DK" smtClean="0"/>
              <a:t>Klik for at redigere i master</a:t>
            </a:r>
          </a:p>
        </p:txBody>
      </p:sp>
      <p:sp>
        <p:nvSpPr>
          <p:cNvPr id="5" name="Pladsholder til dato 4"/>
          <p:cNvSpPr>
            <a:spLocks noGrp="1"/>
          </p:cNvSpPr>
          <p:nvPr>
            <p:ph type="dt" sz="half" idx="10"/>
          </p:nvPr>
        </p:nvSpPr>
        <p:spPr/>
        <p:txBody>
          <a:bodyPr/>
          <a:lstStyle/>
          <a:p>
            <a:fld id="{A2B65C70-412E-40A7-9EF5-A4DBF1FA5B45}" type="datetimeFigureOut">
              <a:rPr lang="da-DK" smtClean="0"/>
              <a:t>29-09-2015</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diasnummer 6"/>
          <p:cNvSpPr>
            <a:spLocks noGrp="1"/>
          </p:cNvSpPr>
          <p:nvPr>
            <p:ph type="sldNum" sz="quarter" idx="12"/>
          </p:nvPr>
        </p:nvSpPr>
        <p:spPr/>
        <p:txBody>
          <a:bodyPr/>
          <a:lstStyle/>
          <a:p>
            <a:fld id="{E6C3951D-0F67-4C23-8AC2-74646853DF51}" type="slidenum">
              <a:rPr lang="da-DK" smtClean="0"/>
              <a:t>‹nr.›</a:t>
            </a:fld>
            <a:endParaRPr lang="da-DK"/>
          </a:p>
        </p:txBody>
      </p:sp>
    </p:spTree>
    <p:extLst>
      <p:ext uri="{BB962C8B-B14F-4D97-AF65-F5344CB8AC3E}">
        <p14:creationId xmlns:p14="http://schemas.microsoft.com/office/powerpoint/2010/main" val="18758683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1044879" y="5293996"/>
            <a:ext cx="3198495" cy="624986"/>
          </a:xfrm>
        </p:spPr>
        <p:txBody>
          <a:bodyPr anchor="b"/>
          <a:lstStyle>
            <a:lvl1pPr algn="l">
              <a:defRPr sz="1600" b="1"/>
            </a:lvl1pPr>
          </a:lstStyle>
          <a:p>
            <a:r>
              <a:rPr lang="da-DK" smtClean="0"/>
              <a:t>Klik for at redigere i master</a:t>
            </a:r>
            <a:endParaRPr lang="da-DK"/>
          </a:p>
        </p:txBody>
      </p:sp>
      <p:sp>
        <p:nvSpPr>
          <p:cNvPr id="3" name="Pladsholder til billede 2"/>
          <p:cNvSpPr>
            <a:spLocks noGrp="1"/>
          </p:cNvSpPr>
          <p:nvPr>
            <p:ph type="pic" idx="1"/>
          </p:nvPr>
        </p:nvSpPr>
        <p:spPr>
          <a:xfrm>
            <a:off x="1044879" y="675754"/>
            <a:ext cx="3198495" cy="4537710"/>
          </a:xfrm>
        </p:spPr>
        <p:txBody>
          <a:bodyPr/>
          <a:lstStyle>
            <a:lvl1pPr marL="0" indent="0">
              <a:buNone/>
              <a:defRPr sz="2600"/>
            </a:lvl1pPr>
            <a:lvl2pPr marL="368366" indent="0">
              <a:buNone/>
              <a:defRPr sz="2300"/>
            </a:lvl2pPr>
            <a:lvl3pPr marL="736732" indent="0">
              <a:buNone/>
              <a:defRPr sz="1900"/>
            </a:lvl3pPr>
            <a:lvl4pPr marL="1105098" indent="0">
              <a:buNone/>
              <a:defRPr sz="1600"/>
            </a:lvl4pPr>
            <a:lvl5pPr marL="1473464" indent="0">
              <a:buNone/>
              <a:defRPr sz="1600"/>
            </a:lvl5pPr>
            <a:lvl6pPr marL="1841830" indent="0">
              <a:buNone/>
              <a:defRPr sz="1600"/>
            </a:lvl6pPr>
            <a:lvl7pPr marL="2210196" indent="0">
              <a:buNone/>
              <a:defRPr sz="1600"/>
            </a:lvl7pPr>
            <a:lvl8pPr marL="2578562" indent="0">
              <a:buNone/>
              <a:defRPr sz="1600"/>
            </a:lvl8pPr>
            <a:lvl9pPr marL="2946928" indent="0">
              <a:buNone/>
              <a:defRPr sz="1600"/>
            </a:lvl9pPr>
          </a:lstStyle>
          <a:p>
            <a:endParaRPr lang="da-DK"/>
          </a:p>
        </p:txBody>
      </p:sp>
      <p:sp>
        <p:nvSpPr>
          <p:cNvPr id="4" name="Pladsholder til tekst 3"/>
          <p:cNvSpPr>
            <a:spLocks noGrp="1"/>
          </p:cNvSpPr>
          <p:nvPr>
            <p:ph type="body" sz="half" idx="2"/>
          </p:nvPr>
        </p:nvSpPr>
        <p:spPr>
          <a:xfrm>
            <a:off x="1044879" y="5918982"/>
            <a:ext cx="3198495" cy="887584"/>
          </a:xfrm>
        </p:spPr>
        <p:txBody>
          <a:bodyPr/>
          <a:lstStyle>
            <a:lvl1pPr marL="0" indent="0">
              <a:buNone/>
              <a:defRPr sz="1100"/>
            </a:lvl1pPr>
            <a:lvl2pPr marL="368366" indent="0">
              <a:buNone/>
              <a:defRPr sz="1000"/>
            </a:lvl2pPr>
            <a:lvl3pPr marL="736732" indent="0">
              <a:buNone/>
              <a:defRPr sz="800"/>
            </a:lvl3pPr>
            <a:lvl4pPr marL="1105098" indent="0">
              <a:buNone/>
              <a:defRPr sz="700"/>
            </a:lvl4pPr>
            <a:lvl5pPr marL="1473464" indent="0">
              <a:buNone/>
              <a:defRPr sz="700"/>
            </a:lvl5pPr>
            <a:lvl6pPr marL="1841830" indent="0">
              <a:buNone/>
              <a:defRPr sz="700"/>
            </a:lvl6pPr>
            <a:lvl7pPr marL="2210196" indent="0">
              <a:buNone/>
              <a:defRPr sz="700"/>
            </a:lvl7pPr>
            <a:lvl8pPr marL="2578562" indent="0">
              <a:buNone/>
              <a:defRPr sz="700"/>
            </a:lvl8pPr>
            <a:lvl9pPr marL="2946928" indent="0">
              <a:buNone/>
              <a:defRPr sz="700"/>
            </a:lvl9pPr>
          </a:lstStyle>
          <a:p>
            <a:pPr lvl="0"/>
            <a:r>
              <a:rPr lang="da-DK" smtClean="0"/>
              <a:t>Klik for at redigere i master</a:t>
            </a:r>
          </a:p>
        </p:txBody>
      </p:sp>
      <p:sp>
        <p:nvSpPr>
          <p:cNvPr id="5" name="Pladsholder til dato 4"/>
          <p:cNvSpPr>
            <a:spLocks noGrp="1"/>
          </p:cNvSpPr>
          <p:nvPr>
            <p:ph type="dt" sz="half" idx="10"/>
          </p:nvPr>
        </p:nvSpPr>
        <p:spPr/>
        <p:txBody>
          <a:bodyPr/>
          <a:lstStyle/>
          <a:p>
            <a:fld id="{A2B65C70-412E-40A7-9EF5-A4DBF1FA5B45}" type="datetimeFigureOut">
              <a:rPr lang="da-DK" smtClean="0"/>
              <a:t>29-09-2015</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diasnummer 6"/>
          <p:cNvSpPr>
            <a:spLocks noGrp="1"/>
          </p:cNvSpPr>
          <p:nvPr>
            <p:ph type="sldNum" sz="quarter" idx="12"/>
          </p:nvPr>
        </p:nvSpPr>
        <p:spPr/>
        <p:txBody>
          <a:bodyPr/>
          <a:lstStyle/>
          <a:p>
            <a:fld id="{E6C3951D-0F67-4C23-8AC2-74646853DF51}" type="slidenum">
              <a:rPr lang="da-DK" smtClean="0"/>
              <a:t>‹nr.›</a:t>
            </a:fld>
            <a:endParaRPr lang="da-DK"/>
          </a:p>
        </p:txBody>
      </p:sp>
    </p:spTree>
    <p:extLst>
      <p:ext uri="{BB962C8B-B14F-4D97-AF65-F5344CB8AC3E}">
        <p14:creationId xmlns:p14="http://schemas.microsoft.com/office/powerpoint/2010/main" val="6960672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titel 1"/>
          <p:cNvSpPr>
            <a:spLocks noGrp="1"/>
          </p:cNvSpPr>
          <p:nvPr>
            <p:ph type="title"/>
          </p:nvPr>
        </p:nvSpPr>
        <p:spPr>
          <a:xfrm>
            <a:off x="266541" y="302865"/>
            <a:ext cx="4797743" cy="1260475"/>
          </a:xfrm>
          <a:prstGeom prst="rect">
            <a:avLst/>
          </a:prstGeom>
        </p:spPr>
        <p:txBody>
          <a:bodyPr vert="horz" lIns="73673" tIns="36837" rIns="73673" bIns="36837" rtlCol="0" anchor="ctr">
            <a:normAutofit/>
          </a:bodyPr>
          <a:lstStyle/>
          <a:p>
            <a:r>
              <a:rPr lang="da-DK" smtClean="0"/>
              <a:t>Klik for at redigere i master</a:t>
            </a:r>
            <a:endParaRPr lang="da-DK"/>
          </a:p>
        </p:txBody>
      </p:sp>
      <p:sp>
        <p:nvSpPr>
          <p:cNvPr id="3" name="Pladsholder til tekst 2"/>
          <p:cNvSpPr>
            <a:spLocks noGrp="1"/>
          </p:cNvSpPr>
          <p:nvPr>
            <p:ph type="body" idx="1"/>
          </p:nvPr>
        </p:nvSpPr>
        <p:spPr>
          <a:xfrm>
            <a:off x="266541" y="1764666"/>
            <a:ext cx="4797743" cy="4991131"/>
          </a:xfrm>
          <a:prstGeom prst="rect">
            <a:avLst/>
          </a:prstGeom>
        </p:spPr>
        <p:txBody>
          <a:bodyPr vert="horz" lIns="73673" tIns="36837" rIns="73673" bIns="36837" rtlCol="0">
            <a:normAutofit/>
          </a:body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2"/>
          </p:nvPr>
        </p:nvSpPr>
        <p:spPr>
          <a:xfrm>
            <a:off x="266541" y="7009643"/>
            <a:ext cx="1243859" cy="402651"/>
          </a:xfrm>
          <a:prstGeom prst="rect">
            <a:avLst/>
          </a:prstGeom>
        </p:spPr>
        <p:txBody>
          <a:bodyPr vert="horz" lIns="73673" tIns="36837" rIns="73673" bIns="36837" rtlCol="0" anchor="ctr"/>
          <a:lstStyle>
            <a:lvl1pPr algn="l">
              <a:defRPr sz="1000">
                <a:solidFill>
                  <a:schemeClr val="tx1">
                    <a:tint val="75000"/>
                  </a:schemeClr>
                </a:solidFill>
              </a:defRPr>
            </a:lvl1pPr>
          </a:lstStyle>
          <a:p>
            <a:fld id="{A2B65C70-412E-40A7-9EF5-A4DBF1FA5B45}" type="datetimeFigureOut">
              <a:rPr lang="da-DK" smtClean="0"/>
              <a:t>29-09-2015</a:t>
            </a:fld>
            <a:endParaRPr lang="da-DK"/>
          </a:p>
        </p:txBody>
      </p:sp>
      <p:sp>
        <p:nvSpPr>
          <p:cNvPr id="5" name="Pladsholder til sidefod 4"/>
          <p:cNvSpPr>
            <a:spLocks noGrp="1"/>
          </p:cNvSpPr>
          <p:nvPr>
            <p:ph type="ftr" sz="quarter" idx="3"/>
          </p:nvPr>
        </p:nvSpPr>
        <p:spPr>
          <a:xfrm>
            <a:off x="1821365" y="7009643"/>
            <a:ext cx="1688095" cy="402651"/>
          </a:xfrm>
          <a:prstGeom prst="rect">
            <a:avLst/>
          </a:prstGeom>
        </p:spPr>
        <p:txBody>
          <a:bodyPr vert="horz" lIns="73673" tIns="36837" rIns="73673" bIns="36837" rtlCol="0" anchor="ctr"/>
          <a:lstStyle>
            <a:lvl1pPr algn="ctr">
              <a:defRPr sz="1000">
                <a:solidFill>
                  <a:schemeClr val="tx1">
                    <a:tint val="75000"/>
                  </a:schemeClr>
                </a:solidFill>
              </a:defRPr>
            </a:lvl1pPr>
          </a:lstStyle>
          <a:p>
            <a:endParaRPr lang="da-DK"/>
          </a:p>
        </p:txBody>
      </p:sp>
      <p:sp>
        <p:nvSpPr>
          <p:cNvPr id="6" name="Pladsholder til diasnummer 5"/>
          <p:cNvSpPr>
            <a:spLocks noGrp="1"/>
          </p:cNvSpPr>
          <p:nvPr>
            <p:ph type="sldNum" sz="quarter" idx="4"/>
          </p:nvPr>
        </p:nvSpPr>
        <p:spPr>
          <a:xfrm>
            <a:off x="3820425" y="7009643"/>
            <a:ext cx="1243859" cy="402651"/>
          </a:xfrm>
          <a:prstGeom prst="rect">
            <a:avLst/>
          </a:prstGeom>
        </p:spPr>
        <p:txBody>
          <a:bodyPr vert="horz" lIns="73673" tIns="36837" rIns="73673" bIns="36837" rtlCol="0" anchor="ctr"/>
          <a:lstStyle>
            <a:lvl1pPr algn="r">
              <a:defRPr sz="1000">
                <a:solidFill>
                  <a:schemeClr val="tx1">
                    <a:tint val="75000"/>
                  </a:schemeClr>
                </a:solidFill>
              </a:defRPr>
            </a:lvl1pPr>
          </a:lstStyle>
          <a:p>
            <a:fld id="{E6C3951D-0F67-4C23-8AC2-74646853DF51}" type="slidenum">
              <a:rPr lang="da-DK" smtClean="0"/>
              <a:t>‹nr.›</a:t>
            </a:fld>
            <a:endParaRPr lang="da-DK"/>
          </a:p>
        </p:txBody>
      </p:sp>
    </p:spTree>
    <p:extLst>
      <p:ext uri="{BB962C8B-B14F-4D97-AF65-F5344CB8AC3E}">
        <p14:creationId xmlns:p14="http://schemas.microsoft.com/office/powerpoint/2010/main" val="31324285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736732" rtl="0" eaLnBrk="1" latinLnBrk="0" hangingPunct="1">
        <a:spcBef>
          <a:spcPct val="0"/>
        </a:spcBef>
        <a:buNone/>
        <a:defRPr sz="3500" kern="1200">
          <a:solidFill>
            <a:schemeClr val="tx1"/>
          </a:solidFill>
          <a:latin typeface="+mj-lt"/>
          <a:ea typeface="+mj-ea"/>
          <a:cs typeface="+mj-cs"/>
        </a:defRPr>
      </a:lvl1pPr>
    </p:titleStyle>
    <p:bodyStyle>
      <a:lvl1pPr marL="276275" indent="-276275" algn="l" defTabSz="736732" rtl="0" eaLnBrk="1" latinLnBrk="0" hangingPunct="1">
        <a:spcBef>
          <a:spcPct val="20000"/>
        </a:spcBef>
        <a:buFont typeface="Arial" pitchFamily="34" charset="0"/>
        <a:buChar char="•"/>
        <a:defRPr sz="2600" kern="1200">
          <a:solidFill>
            <a:schemeClr val="tx1"/>
          </a:solidFill>
          <a:latin typeface="+mn-lt"/>
          <a:ea typeface="+mn-ea"/>
          <a:cs typeface="+mn-cs"/>
        </a:defRPr>
      </a:lvl1pPr>
      <a:lvl2pPr marL="598595" indent="-230229" algn="l" defTabSz="736732" rtl="0" eaLnBrk="1" latinLnBrk="0" hangingPunct="1">
        <a:spcBef>
          <a:spcPct val="20000"/>
        </a:spcBef>
        <a:buFont typeface="Arial" pitchFamily="34" charset="0"/>
        <a:buChar char="–"/>
        <a:defRPr sz="2300" kern="1200">
          <a:solidFill>
            <a:schemeClr val="tx1"/>
          </a:solidFill>
          <a:latin typeface="+mn-lt"/>
          <a:ea typeface="+mn-ea"/>
          <a:cs typeface="+mn-cs"/>
        </a:defRPr>
      </a:lvl2pPr>
      <a:lvl3pPr marL="920915" indent="-184183" algn="l" defTabSz="736732" rtl="0" eaLnBrk="1" latinLnBrk="0" hangingPunct="1">
        <a:spcBef>
          <a:spcPct val="20000"/>
        </a:spcBef>
        <a:buFont typeface="Arial" pitchFamily="34" charset="0"/>
        <a:buChar char="•"/>
        <a:defRPr sz="1900" kern="1200">
          <a:solidFill>
            <a:schemeClr val="tx1"/>
          </a:solidFill>
          <a:latin typeface="+mn-lt"/>
          <a:ea typeface="+mn-ea"/>
          <a:cs typeface="+mn-cs"/>
        </a:defRPr>
      </a:lvl3pPr>
      <a:lvl4pPr marL="1289281" indent="-184183" algn="l" defTabSz="736732" rtl="0" eaLnBrk="1" latinLnBrk="0" hangingPunct="1">
        <a:spcBef>
          <a:spcPct val="20000"/>
        </a:spcBef>
        <a:buFont typeface="Arial" pitchFamily="34" charset="0"/>
        <a:buChar char="–"/>
        <a:defRPr sz="1600" kern="1200">
          <a:solidFill>
            <a:schemeClr val="tx1"/>
          </a:solidFill>
          <a:latin typeface="+mn-lt"/>
          <a:ea typeface="+mn-ea"/>
          <a:cs typeface="+mn-cs"/>
        </a:defRPr>
      </a:lvl4pPr>
      <a:lvl5pPr marL="1657647" indent="-184183" algn="l" defTabSz="736732" rtl="0" eaLnBrk="1" latinLnBrk="0" hangingPunct="1">
        <a:spcBef>
          <a:spcPct val="20000"/>
        </a:spcBef>
        <a:buFont typeface="Arial" pitchFamily="34" charset="0"/>
        <a:buChar char="»"/>
        <a:defRPr sz="1600" kern="1200">
          <a:solidFill>
            <a:schemeClr val="tx1"/>
          </a:solidFill>
          <a:latin typeface="+mn-lt"/>
          <a:ea typeface="+mn-ea"/>
          <a:cs typeface="+mn-cs"/>
        </a:defRPr>
      </a:lvl5pPr>
      <a:lvl6pPr marL="2026013" indent="-184183" algn="l" defTabSz="736732" rtl="0" eaLnBrk="1" latinLnBrk="0" hangingPunct="1">
        <a:spcBef>
          <a:spcPct val="20000"/>
        </a:spcBef>
        <a:buFont typeface="Arial" pitchFamily="34" charset="0"/>
        <a:buChar char="•"/>
        <a:defRPr sz="1600" kern="1200">
          <a:solidFill>
            <a:schemeClr val="tx1"/>
          </a:solidFill>
          <a:latin typeface="+mn-lt"/>
          <a:ea typeface="+mn-ea"/>
          <a:cs typeface="+mn-cs"/>
        </a:defRPr>
      </a:lvl6pPr>
      <a:lvl7pPr marL="2394379" indent="-184183" algn="l" defTabSz="736732" rtl="0" eaLnBrk="1" latinLnBrk="0" hangingPunct="1">
        <a:spcBef>
          <a:spcPct val="20000"/>
        </a:spcBef>
        <a:buFont typeface="Arial" pitchFamily="34" charset="0"/>
        <a:buChar char="•"/>
        <a:defRPr sz="1600" kern="1200">
          <a:solidFill>
            <a:schemeClr val="tx1"/>
          </a:solidFill>
          <a:latin typeface="+mn-lt"/>
          <a:ea typeface="+mn-ea"/>
          <a:cs typeface="+mn-cs"/>
        </a:defRPr>
      </a:lvl7pPr>
      <a:lvl8pPr marL="2762745" indent="-184183" algn="l" defTabSz="736732" rtl="0" eaLnBrk="1" latinLnBrk="0" hangingPunct="1">
        <a:spcBef>
          <a:spcPct val="20000"/>
        </a:spcBef>
        <a:buFont typeface="Arial" pitchFamily="34" charset="0"/>
        <a:buChar char="•"/>
        <a:defRPr sz="1600" kern="1200">
          <a:solidFill>
            <a:schemeClr val="tx1"/>
          </a:solidFill>
          <a:latin typeface="+mn-lt"/>
          <a:ea typeface="+mn-ea"/>
          <a:cs typeface="+mn-cs"/>
        </a:defRPr>
      </a:lvl8pPr>
      <a:lvl9pPr marL="3131111" indent="-184183" algn="l" defTabSz="736732" rtl="0" eaLnBrk="1" latinLnBrk="0" hangingPunct="1">
        <a:spcBef>
          <a:spcPct val="20000"/>
        </a:spcBef>
        <a:buFont typeface="Arial" pitchFamily="34" charset="0"/>
        <a:buChar char="•"/>
        <a:defRPr sz="1600" kern="1200">
          <a:solidFill>
            <a:schemeClr val="tx1"/>
          </a:solidFill>
          <a:latin typeface="+mn-lt"/>
          <a:ea typeface="+mn-ea"/>
          <a:cs typeface="+mn-cs"/>
        </a:defRPr>
      </a:lvl9pPr>
    </p:bodyStyle>
    <p:otherStyle>
      <a:defPPr>
        <a:defRPr lang="da-DK"/>
      </a:defPPr>
      <a:lvl1pPr marL="0" algn="l" defTabSz="736732" rtl="0" eaLnBrk="1" latinLnBrk="0" hangingPunct="1">
        <a:defRPr sz="1500" kern="1200">
          <a:solidFill>
            <a:schemeClr val="tx1"/>
          </a:solidFill>
          <a:latin typeface="+mn-lt"/>
          <a:ea typeface="+mn-ea"/>
          <a:cs typeface="+mn-cs"/>
        </a:defRPr>
      </a:lvl1pPr>
      <a:lvl2pPr marL="368366" algn="l" defTabSz="736732" rtl="0" eaLnBrk="1" latinLnBrk="0" hangingPunct="1">
        <a:defRPr sz="1500" kern="1200">
          <a:solidFill>
            <a:schemeClr val="tx1"/>
          </a:solidFill>
          <a:latin typeface="+mn-lt"/>
          <a:ea typeface="+mn-ea"/>
          <a:cs typeface="+mn-cs"/>
        </a:defRPr>
      </a:lvl2pPr>
      <a:lvl3pPr marL="736732" algn="l" defTabSz="736732" rtl="0" eaLnBrk="1" latinLnBrk="0" hangingPunct="1">
        <a:defRPr sz="1500" kern="1200">
          <a:solidFill>
            <a:schemeClr val="tx1"/>
          </a:solidFill>
          <a:latin typeface="+mn-lt"/>
          <a:ea typeface="+mn-ea"/>
          <a:cs typeface="+mn-cs"/>
        </a:defRPr>
      </a:lvl3pPr>
      <a:lvl4pPr marL="1105098" algn="l" defTabSz="736732" rtl="0" eaLnBrk="1" latinLnBrk="0" hangingPunct="1">
        <a:defRPr sz="1500" kern="1200">
          <a:solidFill>
            <a:schemeClr val="tx1"/>
          </a:solidFill>
          <a:latin typeface="+mn-lt"/>
          <a:ea typeface="+mn-ea"/>
          <a:cs typeface="+mn-cs"/>
        </a:defRPr>
      </a:lvl4pPr>
      <a:lvl5pPr marL="1473464" algn="l" defTabSz="736732" rtl="0" eaLnBrk="1" latinLnBrk="0" hangingPunct="1">
        <a:defRPr sz="1500" kern="1200">
          <a:solidFill>
            <a:schemeClr val="tx1"/>
          </a:solidFill>
          <a:latin typeface="+mn-lt"/>
          <a:ea typeface="+mn-ea"/>
          <a:cs typeface="+mn-cs"/>
        </a:defRPr>
      </a:lvl5pPr>
      <a:lvl6pPr marL="1841830" algn="l" defTabSz="736732" rtl="0" eaLnBrk="1" latinLnBrk="0" hangingPunct="1">
        <a:defRPr sz="1500" kern="1200">
          <a:solidFill>
            <a:schemeClr val="tx1"/>
          </a:solidFill>
          <a:latin typeface="+mn-lt"/>
          <a:ea typeface="+mn-ea"/>
          <a:cs typeface="+mn-cs"/>
        </a:defRPr>
      </a:lvl6pPr>
      <a:lvl7pPr marL="2210196" algn="l" defTabSz="736732" rtl="0" eaLnBrk="1" latinLnBrk="0" hangingPunct="1">
        <a:defRPr sz="1500" kern="1200">
          <a:solidFill>
            <a:schemeClr val="tx1"/>
          </a:solidFill>
          <a:latin typeface="+mn-lt"/>
          <a:ea typeface="+mn-ea"/>
          <a:cs typeface="+mn-cs"/>
        </a:defRPr>
      </a:lvl7pPr>
      <a:lvl8pPr marL="2578562" algn="l" defTabSz="736732" rtl="0" eaLnBrk="1" latinLnBrk="0" hangingPunct="1">
        <a:defRPr sz="1500" kern="1200">
          <a:solidFill>
            <a:schemeClr val="tx1"/>
          </a:solidFill>
          <a:latin typeface="+mn-lt"/>
          <a:ea typeface="+mn-ea"/>
          <a:cs typeface="+mn-cs"/>
        </a:defRPr>
      </a:lvl8pPr>
      <a:lvl9pPr marL="2946928" algn="l" defTabSz="736732" rtl="0" eaLnBrk="1" latinLnBrk="0" hangingPunct="1">
        <a:defRPr sz="1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www.dsfa.dk/" TargetMode="External"/><Relationship Id="rId2" Type="http://schemas.openxmlformats.org/officeDocument/2006/relationships/hyperlink" Target="http://www.hjernesagen.dk/" TargetMode="External"/><Relationship Id="rId1" Type="http://schemas.openxmlformats.org/officeDocument/2006/relationships/slideLayout" Target="../slideLayouts/slideLayout1.xml"/><Relationship Id="rId6" Type="http://schemas.openxmlformats.org/officeDocument/2006/relationships/hyperlink" Target="http://www.ls.fo/" TargetMode="External"/><Relationship Id="rId5" Type="http://schemas.microsoft.com/office/2007/relationships/hdphoto" Target="../media/hdphoto1.wdp"/><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kstboks 7"/>
          <p:cNvSpPr txBox="1"/>
          <p:nvPr/>
        </p:nvSpPr>
        <p:spPr>
          <a:xfrm>
            <a:off x="370524" y="408609"/>
            <a:ext cx="4533804" cy="6720301"/>
          </a:xfrm>
          <a:prstGeom prst="rect">
            <a:avLst/>
          </a:prstGeom>
          <a:solidFill>
            <a:schemeClr val="accent6">
              <a:lumMod val="75000"/>
            </a:schemeClr>
          </a:solidFill>
        </p:spPr>
        <p:txBody>
          <a:bodyPr wrap="square" lIns="73673" tIns="36837" rIns="73673" bIns="36837" rtlCol="0">
            <a:spAutoFit/>
          </a:bodyPr>
          <a:lstStyle/>
          <a:p>
            <a:endParaRPr lang="fo-FO" dirty="0" smtClean="0">
              <a:solidFill>
                <a:schemeClr val="tx1">
                  <a:lumMod val="65000"/>
                  <a:lumOff val="35000"/>
                </a:schemeClr>
              </a:solidFill>
            </a:endParaRPr>
          </a:p>
          <a:p>
            <a:endParaRPr lang="fo-FO" dirty="0">
              <a:solidFill>
                <a:schemeClr val="tx1">
                  <a:lumMod val="65000"/>
                  <a:lumOff val="35000"/>
                </a:schemeClr>
              </a:solidFill>
            </a:endParaRPr>
          </a:p>
          <a:p>
            <a:endParaRPr lang="fo-FO" dirty="0" smtClean="0">
              <a:solidFill>
                <a:schemeClr val="tx1">
                  <a:lumMod val="65000"/>
                  <a:lumOff val="35000"/>
                </a:schemeClr>
              </a:solidFill>
            </a:endParaRPr>
          </a:p>
          <a:p>
            <a:endParaRPr lang="fo-FO" dirty="0">
              <a:solidFill>
                <a:schemeClr val="tx1">
                  <a:lumMod val="65000"/>
                  <a:lumOff val="35000"/>
                </a:schemeClr>
              </a:solidFill>
            </a:endParaRPr>
          </a:p>
          <a:p>
            <a:endParaRPr lang="fo-FO" dirty="0" smtClean="0">
              <a:solidFill>
                <a:schemeClr val="tx1">
                  <a:lumMod val="65000"/>
                  <a:lumOff val="35000"/>
                </a:schemeClr>
              </a:solidFill>
            </a:endParaRPr>
          </a:p>
          <a:p>
            <a:endParaRPr lang="fo-FO" dirty="0">
              <a:solidFill>
                <a:schemeClr val="tx1">
                  <a:lumMod val="65000"/>
                  <a:lumOff val="35000"/>
                </a:schemeClr>
              </a:solidFill>
            </a:endParaRPr>
          </a:p>
          <a:p>
            <a:endParaRPr lang="fo-FO" dirty="0" smtClean="0">
              <a:solidFill>
                <a:schemeClr val="tx1">
                  <a:lumMod val="65000"/>
                  <a:lumOff val="35000"/>
                </a:schemeClr>
              </a:solidFill>
            </a:endParaRPr>
          </a:p>
          <a:p>
            <a:endParaRPr lang="fo-FO" dirty="0">
              <a:solidFill>
                <a:schemeClr val="tx1">
                  <a:lumMod val="65000"/>
                  <a:lumOff val="35000"/>
                </a:schemeClr>
              </a:solidFill>
            </a:endParaRPr>
          </a:p>
          <a:p>
            <a:endParaRPr lang="fo-FO" dirty="0" smtClean="0">
              <a:solidFill>
                <a:schemeClr val="tx1">
                  <a:lumMod val="65000"/>
                  <a:lumOff val="35000"/>
                </a:schemeClr>
              </a:solidFill>
            </a:endParaRPr>
          </a:p>
          <a:p>
            <a:endParaRPr lang="fo-FO" dirty="0">
              <a:solidFill>
                <a:schemeClr val="tx1">
                  <a:lumMod val="65000"/>
                  <a:lumOff val="35000"/>
                </a:schemeClr>
              </a:solidFill>
            </a:endParaRPr>
          </a:p>
          <a:p>
            <a:endParaRPr lang="fo-FO" dirty="0" smtClean="0">
              <a:solidFill>
                <a:schemeClr val="tx1">
                  <a:lumMod val="65000"/>
                  <a:lumOff val="35000"/>
                </a:schemeClr>
              </a:solidFill>
            </a:endParaRPr>
          </a:p>
          <a:p>
            <a:endParaRPr lang="fo-FO" dirty="0">
              <a:solidFill>
                <a:schemeClr val="tx1">
                  <a:lumMod val="65000"/>
                  <a:lumOff val="35000"/>
                </a:schemeClr>
              </a:solidFill>
            </a:endParaRPr>
          </a:p>
          <a:p>
            <a:endParaRPr lang="fo-FO" dirty="0" smtClean="0">
              <a:solidFill>
                <a:schemeClr val="tx1">
                  <a:lumMod val="65000"/>
                  <a:lumOff val="35000"/>
                </a:schemeClr>
              </a:solidFill>
            </a:endParaRPr>
          </a:p>
          <a:p>
            <a:endParaRPr lang="fo-FO" dirty="0">
              <a:solidFill>
                <a:schemeClr val="tx1">
                  <a:lumMod val="65000"/>
                  <a:lumOff val="35000"/>
                </a:schemeClr>
              </a:solidFill>
            </a:endParaRPr>
          </a:p>
          <a:p>
            <a:endParaRPr lang="fo-FO" dirty="0" smtClean="0">
              <a:solidFill>
                <a:schemeClr val="tx1">
                  <a:lumMod val="65000"/>
                  <a:lumOff val="35000"/>
                </a:schemeClr>
              </a:solidFill>
            </a:endParaRPr>
          </a:p>
          <a:p>
            <a:endParaRPr lang="fo-FO" dirty="0">
              <a:solidFill>
                <a:schemeClr val="tx1">
                  <a:lumMod val="65000"/>
                  <a:lumOff val="35000"/>
                </a:schemeClr>
              </a:solidFill>
            </a:endParaRPr>
          </a:p>
          <a:p>
            <a:endParaRPr lang="fo-FO" dirty="0" smtClean="0">
              <a:solidFill>
                <a:schemeClr val="tx1">
                  <a:lumMod val="65000"/>
                  <a:lumOff val="35000"/>
                </a:schemeClr>
              </a:solidFill>
            </a:endParaRPr>
          </a:p>
          <a:p>
            <a:endParaRPr lang="fo-FO" dirty="0">
              <a:solidFill>
                <a:schemeClr val="tx1">
                  <a:lumMod val="65000"/>
                  <a:lumOff val="35000"/>
                </a:schemeClr>
              </a:solidFill>
            </a:endParaRPr>
          </a:p>
          <a:p>
            <a:endParaRPr lang="fo-FO" dirty="0" smtClean="0">
              <a:solidFill>
                <a:schemeClr val="tx1">
                  <a:lumMod val="65000"/>
                  <a:lumOff val="35000"/>
                </a:schemeClr>
              </a:solidFill>
            </a:endParaRPr>
          </a:p>
          <a:p>
            <a:endParaRPr lang="fo-FO" dirty="0">
              <a:solidFill>
                <a:schemeClr val="tx1">
                  <a:lumMod val="65000"/>
                  <a:lumOff val="35000"/>
                </a:schemeClr>
              </a:solidFill>
            </a:endParaRPr>
          </a:p>
          <a:p>
            <a:endParaRPr lang="fo-FO" dirty="0" smtClean="0">
              <a:solidFill>
                <a:schemeClr val="tx1">
                  <a:lumMod val="65000"/>
                  <a:lumOff val="35000"/>
                </a:schemeClr>
              </a:solidFill>
            </a:endParaRPr>
          </a:p>
          <a:p>
            <a:endParaRPr lang="fo-FO" dirty="0">
              <a:solidFill>
                <a:schemeClr val="tx1">
                  <a:lumMod val="65000"/>
                  <a:lumOff val="35000"/>
                </a:schemeClr>
              </a:solidFill>
            </a:endParaRPr>
          </a:p>
          <a:p>
            <a:endParaRPr lang="fo-FO" dirty="0" smtClean="0">
              <a:solidFill>
                <a:schemeClr val="tx1">
                  <a:lumMod val="65000"/>
                  <a:lumOff val="35000"/>
                </a:schemeClr>
              </a:solidFill>
            </a:endParaRPr>
          </a:p>
          <a:p>
            <a:endParaRPr lang="fo-FO" dirty="0">
              <a:solidFill>
                <a:schemeClr val="tx1">
                  <a:lumMod val="65000"/>
                  <a:lumOff val="35000"/>
                </a:schemeClr>
              </a:solidFill>
            </a:endParaRPr>
          </a:p>
          <a:p>
            <a:endParaRPr lang="fo-FO" dirty="0" smtClean="0">
              <a:solidFill>
                <a:schemeClr val="tx1">
                  <a:lumMod val="65000"/>
                  <a:lumOff val="35000"/>
                </a:schemeClr>
              </a:solidFill>
            </a:endParaRPr>
          </a:p>
          <a:p>
            <a:endParaRPr lang="fo-FO" dirty="0">
              <a:solidFill>
                <a:schemeClr val="tx1">
                  <a:lumMod val="65000"/>
                  <a:lumOff val="35000"/>
                </a:schemeClr>
              </a:solidFill>
            </a:endParaRPr>
          </a:p>
          <a:p>
            <a:endParaRPr lang="fo-FO" dirty="0" smtClean="0">
              <a:solidFill>
                <a:schemeClr val="tx1">
                  <a:lumMod val="65000"/>
                  <a:lumOff val="35000"/>
                </a:schemeClr>
              </a:solidFill>
            </a:endParaRPr>
          </a:p>
          <a:p>
            <a:endParaRPr lang="fo-FO" dirty="0">
              <a:solidFill>
                <a:schemeClr val="tx1">
                  <a:lumMod val="65000"/>
                  <a:lumOff val="35000"/>
                </a:schemeClr>
              </a:solidFill>
            </a:endParaRPr>
          </a:p>
          <a:p>
            <a:endParaRPr lang="da-DK" dirty="0">
              <a:solidFill>
                <a:schemeClr val="tx1">
                  <a:lumMod val="65000"/>
                  <a:lumOff val="35000"/>
                </a:schemeClr>
              </a:solidFill>
            </a:endParaRPr>
          </a:p>
        </p:txBody>
      </p:sp>
      <p:sp>
        <p:nvSpPr>
          <p:cNvPr id="2" name="Titel 1"/>
          <p:cNvSpPr>
            <a:spLocks noGrp="1"/>
          </p:cNvSpPr>
          <p:nvPr>
            <p:ph type="ctrTitle"/>
          </p:nvPr>
        </p:nvSpPr>
        <p:spPr>
          <a:xfrm>
            <a:off x="1042199" y="5270341"/>
            <a:ext cx="4531201" cy="1144658"/>
          </a:xfrm>
          <a:solidFill>
            <a:schemeClr val="bg1">
              <a:lumMod val="85000"/>
            </a:schemeClr>
          </a:solidFill>
        </p:spPr>
        <p:txBody>
          <a:bodyPr>
            <a:normAutofit/>
          </a:bodyPr>
          <a:lstStyle/>
          <a:p>
            <a:r>
              <a:rPr lang="fo-FO" sz="4800" dirty="0">
                <a:solidFill>
                  <a:schemeClr val="accent6">
                    <a:lumMod val="75000"/>
                  </a:schemeClr>
                </a:solidFill>
              </a:rPr>
              <a:t>Vælkomin á B7</a:t>
            </a:r>
            <a:endParaRPr lang="da-DK" sz="4800" dirty="0">
              <a:solidFill>
                <a:schemeClr val="accent6">
                  <a:lumMod val="75000"/>
                </a:schemeClr>
              </a:solidFill>
            </a:endParaRPr>
          </a:p>
        </p:txBody>
      </p:sp>
      <p:pic>
        <p:nvPicPr>
          <p:cNvPr id="4" name="Billede 3" descr="LSbúmerki75%K"/>
          <p:cNvPicPr/>
          <p:nvPr/>
        </p:nvPicPr>
        <p:blipFill>
          <a:blip r:embed="rId2" cstate="print">
            <a:clrChange>
              <a:clrFrom>
                <a:srgbClr val="FFFFFE"/>
              </a:clrFrom>
              <a:clrTo>
                <a:srgbClr val="FFFFFE">
                  <a:alpha val="0"/>
                </a:srgbClr>
              </a:clrTo>
            </a:clrChange>
            <a:biLevel thresh="25000"/>
            <a:extLst>
              <a:ext uri="{28A0092B-C50C-407E-A947-70E740481C1C}">
                <a14:useLocalDpi xmlns:a14="http://schemas.microsoft.com/office/drawing/2010/main" val="0"/>
              </a:ext>
            </a:extLst>
          </a:blip>
          <a:srcRect/>
          <a:stretch>
            <a:fillRect/>
          </a:stretch>
        </p:blipFill>
        <p:spPr bwMode="auto">
          <a:xfrm>
            <a:off x="3505006" y="684481"/>
            <a:ext cx="1251880" cy="536010"/>
          </a:xfrm>
          <a:prstGeom prst="rect">
            <a:avLst/>
          </a:prstGeom>
          <a:noFill/>
          <a:ln>
            <a:noFill/>
          </a:ln>
          <a:effectLst/>
        </p:spPr>
      </p:pic>
    </p:spTree>
    <p:extLst>
      <p:ext uri="{BB962C8B-B14F-4D97-AF65-F5344CB8AC3E}">
        <p14:creationId xmlns:p14="http://schemas.microsoft.com/office/powerpoint/2010/main" val="18807210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kstboks 6"/>
          <p:cNvSpPr txBox="1"/>
          <p:nvPr/>
        </p:nvSpPr>
        <p:spPr>
          <a:xfrm>
            <a:off x="370524" y="148471"/>
            <a:ext cx="4589777" cy="7291756"/>
          </a:xfrm>
          <a:prstGeom prst="rect">
            <a:avLst/>
          </a:prstGeom>
          <a:noFill/>
        </p:spPr>
        <p:txBody>
          <a:bodyPr wrap="square" lIns="73673" tIns="36837" rIns="73673" bIns="36837" rtlCol="0">
            <a:spAutoFit/>
          </a:bodyPr>
          <a:lstStyle/>
          <a:p>
            <a:r>
              <a:rPr lang="da-DK" sz="1100" b="1" dirty="0"/>
              <a:t>B7</a:t>
            </a:r>
            <a:r>
              <a:rPr lang="fo-FO" sz="1000" b="1" dirty="0"/>
              <a:t/>
            </a:r>
            <a:br>
              <a:rPr lang="fo-FO" sz="1000" b="1" dirty="0"/>
            </a:br>
            <a:r>
              <a:rPr lang="fo-FO" sz="1100" dirty="0"/>
              <a:t>B7 er ein </a:t>
            </a:r>
            <a:r>
              <a:rPr lang="fo-FO" sz="1100" dirty="0" err="1"/>
              <a:t>endurvenjingardeild</a:t>
            </a:r>
            <a:r>
              <a:rPr lang="fo-FO" sz="1100" dirty="0"/>
              <a:t> fyri sjúklingar við apopleksi.</a:t>
            </a:r>
            <a:br>
              <a:rPr lang="fo-FO" sz="1100" dirty="0"/>
            </a:br>
            <a:r>
              <a:rPr lang="fo-FO" sz="1100" dirty="0" err="1"/>
              <a:t>Endurvenjingin</a:t>
            </a:r>
            <a:r>
              <a:rPr lang="fo-FO" sz="1100" dirty="0"/>
              <a:t> byrjar beinanvegin, sjúklingurin verður innlagdur, og er ein týðandi partur í samlaðu viðgerðini.</a:t>
            </a:r>
            <a:br>
              <a:rPr lang="fo-FO" sz="1100" dirty="0"/>
            </a:br>
            <a:r>
              <a:rPr lang="fo-FO" sz="1100" dirty="0"/>
              <a:t>Málið er, at sjúklingurin gerst so sjálvbjargin í gerandisdegnum sum til ber. Á deildini er </a:t>
            </a:r>
            <a:r>
              <a:rPr lang="fo-FO" sz="1100" dirty="0" err="1"/>
              <a:t>viðgerðartoymi</a:t>
            </a:r>
            <a:r>
              <a:rPr lang="fo-FO" sz="1100" dirty="0"/>
              <a:t> við lækna, skrivara, røktarstarvsfólki, ergoterapeuti, fysioterapeuti, logopædi, kostráðgeva og neuropsykologi. Starvsfólkið á B7 ynskir eitt gott samstarv við sjúkling og avvarðandi, so øll kenna seg væl kunnað og trygg við viðgerð og </a:t>
            </a:r>
            <a:r>
              <a:rPr lang="fo-FO" sz="1100" dirty="0" err="1"/>
              <a:t>endurvenjing</a:t>
            </a:r>
            <a:r>
              <a:rPr lang="fo-FO" sz="1100" dirty="0"/>
              <a:t> á deildini.</a:t>
            </a:r>
            <a:br>
              <a:rPr lang="fo-FO" sz="1100" dirty="0"/>
            </a:br>
            <a:r>
              <a:rPr lang="fo-FO" sz="1000" dirty="0"/>
              <a:t/>
            </a:r>
            <a:br>
              <a:rPr lang="fo-FO" sz="1000" dirty="0"/>
            </a:br>
            <a:r>
              <a:rPr lang="fo-FO" sz="1100" b="1" dirty="0"/>
              <a:t>Meðan tú ert innlagdur</a:t>
            </a:r>
            <a:r>
              <a:rPr lang="fo-FO" sz="1000" b="1" dirty="0"/>
              <a:t/>
            </a:r>
            <a:br>
              <a:rPr lang="fo-FO" sz="1000" b="1" dirty="0"/>
            </a:br>
            <a:r>
              <a:rPr lang="fo-FO" sz="1100" dirty="0"/>
              <a:t>Ta fyrstu tíðina verða kanningar gjørdar fyri at staðfesta atvoldina til apopleksi, og neyðug viðgerð verður sett í verk. Innan 1-2 døgn kunnar læknin um støðuna hjá sjúklinginum og um tær kanningar, ið eru gjørdar.</a:t>
            </a:r>
            <a:br>
              <a:rPr lang="fo-FO" sz="1100" dirty="0"/>
            </a:br>
            <a:r>
              <a:rPr lang="fo-FO" sz="1100" dirty="0"/>
              <a:t>Næstu dagarnar leggur </a:t>
            </a:r>
            <a:r>
              <a:rPr lang="fo-FO" sz="1100" dirty="0" err="1"/>
              <a:t>viðgerðartoymið</a:t>
            </a:r>
            <a:r>
              <a:rPr lang="fo-FO" sz="1100" dirty="0"/>
              <a:t> ætlan fyri </a:t>
            </a:r>
            <a:r>
              <a:rPr lang="fo-FO" sz="1100" dirty="0" err="1"/>
              <a:t>endurvenjingina</a:t>
            </a:r>
            <a:r>
              <a:rPr lang="fo-FO" sz="1100" dirty="0"/>
              <a:t>. </a:t>
            </a:r>
            <a:r>
              <a:rPr lang="fo-FO" sz="1100" dirty="0" err="1"/>
              <a:t>Endurvenjingin</a:t>
            </a:r>
            <a:r>
              <a:rPr lang="fo-FO" sz="1100" dirty="0"/>
              <a:t> byrjar, tá sjúklingurin kemur á deildina og er alt samdøgrið. Hetta inniber til dømis at koma upp, vaska sær, lata seg í, eta o.s.fr. Virksemið á B7 hevur til endamáls at endurvenja sjúklingin sambært  eini </a:t>
            </a:r>
            <a:r>
              <a:rPr lang="fo-FO" sz="1100" dirty="0" err="1"/>
              <a:t>tilrættalagdari</a:t>
            </a:r>
            <a:r>
              <a:rPr lang="fo-FO" sz="1100" dirty="0"/>
              <a:t> ætlan, sum svarar til tey mál, sum sett eru fyri júst tann sjúklingin.</a:t>
            </a:r>
            <a:br>
              <a:rPr lang="fo-FO" sz="1100" dirty="0"/>
            </a:br>
            <a:r>
              <a:rPr lang="fo-FO" sz="1100" dirty="0"/>
              <a:t>Umráðandi er at hava hóskandi klæðir við á deildina, so sum buksur at venja í og skógvar sum sita væl, t.d. sandálur við </a:t>
            </a:r>
            <a:r>
              <a:rPr lang="fo-FO" sz="1100" dirty="0" err="1"/>
              <a:t>hælreim</a:t>
            </a:r>
            <a:r>
              <a:rPr lang="fo-FO" sz="1100" dirty="0"/>
              <a:t>. </a:t>
            </a:r>
          </a:p>
          <a:p>
            <a:endParaRPr lang="fo-FO" sz="1000" dirty="0"/>
          </a:p>
          <a:p>
            <a:r>
              <a:rPr lang="fo-FO" sz="1100" b="1" dirty="0"/>
              <a:t>Samrøður</a:t>
            </a:r>
          </a:p>
          <a:p>
            <a:endParaRPr lang="fo-FO" sz="1100" b="1" dirty="0"/>
          </a:p>
          <a:p>
            <a:r>
              <a:rPr lang="fo-FO" sz="1100" b="1" dirty="0"/>
              <a:t>Familjusamrøða</a:t>
            </a:r>
            <a:r>
              <a:rPr lang="fo-FO" sz="1000" b="1" dirty="0"/>
              <a:t/>
            </a:r>
            <a:br>
              <a:rPr lang="fo-FO" sz="1000" b="1" dirty="0"/>
            </a:br>
            <a:r>
              <a:rPr lang="fo-FO" sz="1100" dirty="0"/>
              <a:t>Samskifti við sjúkling og avvarðandi er ein týðandi partur av sjúklingagongdini. Tískil bjóða vit sjúklingi og avvarðandi samrøður við toymið. </a:t>
            </a:r>
            <a:br>
              <a:rPr lang="fo-FO" sz="1100" dirty="0"/>
            </a:br>
            <a:r>
              <a:rPr lang="fo-FO" sz="1100" dirty="0"/>
              <a:t>Innan 10 dagar verður innkallað til </a:t>
            </a:r>
            <a:r>
              <a:rPr lang="fo-FO" sz="1100" dirty="0" err="1"/>
              <a:t>familjusamrøðu</a:t>
            </a:r>
            <a:r>
              <a:rPr lang="fo-FO" sz="1100" dirty="0"/>
              <a:t>. </a:t>
            </a:r>
            <a:br>
              <a:rPr lang="fo-FO" sz="1100" dirty="0"/>
            </a:br>
            <a:r>
              <a:rPr lang="fo-FO" sz="1100" dirty="0"/>
              <a:t>Í samrøðuni luttaka sjúklingur, avvarðandi og </a:t>
            </a:r>
            <a:r>
              <a:rPr lang="fo-FO" sz="1100" dirty="0" err="1"/>
              <a:t>viðgerðartoymið</a:t>
            </a:r>
            <a:r>
              <a:rPr lang="fo-FO" sz="1100" dirty="0"/>
              <a:t>. </a:t>
            </a:r>
            <a:br>
              <a:rPr lang="fo-FO" sz="1100" dirty="0"/>
            </a:br>
            <a:r>
              <a:rPr lang="fo-FO" sz="1100" dirty="0"/>
              <a:t>Her verður tikið samanum viðvíkjandi fyrstu tíðini á deildini. </a:t>
            </a:r>
            <a:br>
              <a:rPr lang="fo-FO" sz="1100" dirty="0"/>
            </a:br>
            <a:r>
              <a:rPr lang="fo-FO" sz="1100" dirty="0"/>
              <a:t>Sjúklingur og avvarðandi greiða frá støðuni áðrenn innlegging. Toymið greiðir frá </a:t>
            </a:r>
            <a:r>
              <a:rPr lang="fo-FO" sz="1100" dirty="0" err="1"/>
              <a:t>sjúkustøðu</a:t>
            </a:r>
            <a:r>
              <a:rPr lang="fo-FO" sz="1100" dirty="0"/>
              <a:t>, medisinskari viðgerð, venjing í gerandisdegnum á deildini, fysioterapi og ergoterapi. </a:t>
            </a:r>
            <a:br>
              <a:rPr lang="fo-FO" sz="1100" dirty="0"/>
            </a:br>
            <a:r>
              <a:rPr lang="fo-FO" sz="1100" dirty="0"/>
              <a:t>Tosað verður um bústaðarviðurskifti, og kunnað verður um møguliga heimavitjan, sum er fyri at meta um umstøðurnar í heiminum við atliti at  vikuskiftisfrí og útskriving.</a:t>
            </a:r>
            <a:br>
              <a:rPr lang="fo-FO" sz="1100" dirty="0"/>
            </a:br>
            <a:r>
              <a:rPr lang="fo-FO" sz="1100" dirty="0"/>
              <a:t>Um neyðugt, verður mælt til at søkja røktarheimspláss so tíðliga í sjúklingagongdini sum gjørligt, tí bíðitíðin í flestu førum er long.</a:t>
            </a:r>
            <a:br>
              <a:rPr lang="fo-FO" sz="1100" dirty="0"/>
            </a:br>
            <a:r>
              <a:rPr lang="fo-FO" sz="1000" dirty="0"/>
              <a:t/>
            </a:r>
            <a:br>
              <a:rPr lang="fo-FO" sz="1000" dirty="0"/>
            </a:br>
            <a:r>
              <a:rPr lang="fo-FO" sz="1100" b="1" dirty="0" err="1"/>
              <a:t>Miðskeiðissamrøða</a:t>
            </a:r>
            <a:r>
              <a:rPr lang="fo-FO" sz="1000" b="1" dirty="0"/>
              <a:t/>
            </a:r>
            <a:br>
              <a:rPr lang="fo-FO" sz="1000" b="1" dirty="0"/>
            </a:br>
            <a:r>
              <a:rPr lang="fo-FO" sz="1000" dirty="0"/>
              <a:t>​</a:t>
            </a:r>
            <a:r>
              <a:rPr lang="fo-FO" sz="1100" dirty="0"/>
              <a:t>Í hesi samrøðuni verður tosað um núverandi støðu sjúklingsins. Eisini verður tosað um bústaðarviðurskifti við atliti at vikuskiftisfrí.</a:t>
            </a:r>
          </a:p>
          <a:p>
            <a:endParaRPr lang="da-DK" sz="1000" dirty="0"/>
          </a:p>
        </p:txBody>
      </p:sp>
    </p:spTree>
    <p:extLst>
      <p:ext uri="{BB962C8B-B14F-4D97-AF65-F5344CB8AC3E}">
        <p14:creationId xmlns:p14="http://schemas.microsoft.com/office/powerpoint/2010/main" val="287762637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kstboks 7"/>
          <p:cNvSpPr txBox="1"/>
          <p:nvPr/>
        </p:nvSpPr>
        <p:spPr>
          <a:xfrm>
            <a:off x="434229" y="327142"/>
            <a:ext cx="4533804" cy="1413221"/>
          </a:xfrm>
          <a:prstGeom prst="rect">
            <a:avLst/>
          </a:prstGeom>
          <a:noFill/>
        </p:spPr>
        <p:txBody>
          <a:bodyPr wrap="square" lIns="73673" tIns="36837" rIns="73673" bIns="36837" rtlCol="0">
            <a:spAutoFit/>
          </a:bodyPr>
          <a:lstStyle/>
          <a:p>
            <a:r>
              <a:rPr lang="fo-FO" sz="1100" b="1" dirty="0"/>
              <a:t>Endasamrøða</a:t>
            </a:r>
          </a:p>
          <a:p>
            <a:r>
              <a:rPr lang="fo-FO" sz="1100" dirty="0"/>
              <a:t>Stutt áðrenn útskriving verður innkallað til eina </a:t>
            </a:r>
            <a:r>
              <a:rPr lang="fo-FO" sz="1100" dirty="0" err="1"/>
              <a:t>endasamrøðu</a:t>
            </a:r>
            <a:r>
              <a:rPr lang="fo-FO" sz="1100" dirty="0"/>
              <a:t>. Her verður útskriving løgd til rættis</a:t>
            </a:r>
          </a:p>
          <a:p>
            <a:endParaRPr lang="fo-FO" sz="1000" dirty="0"/>
          </a:p>
          <a:p>
            <a:r>
              <a:rPr lang="fo-FO" sz="1100" b="1" dirty="0"/>
              <a:t>Heim um vikuskiftið</a:t>
            </a:r>
            <a:r>
              <a:rPr lang="fo-FO" sz="1000" b="1" dirty="0"/>
              <a:t/>
            </a:r>
            <a:br>
              <a:rPr lang="fo-FO" sz="1000" b="1" dirty="0"/>
            </a:br>
            <a:r>
              <a:rPr lang="fo-FO" sz="1100" dirty="0"/>
              <a:t>Tað er umráðandi, at sjúklingurin sleppur heim at royna seg og uppliva onnur  viðurskifti, sum stimbra og geva nýggja orku til venjing. Tí verður mælt til, at sjúklingar fara heim um vikuskiftið at royna seg.</a:t>
            </a:r>
            <a:endParaRPr lang="da-DK" sz="1100" dirty="0"/>
          </a:p>
        </p:txBody>
      </p:sp>
      <p:sp>
        <p:nvSpPr>
          <p:cNvPr id="9" name="Tekstboks 8"/>
          <p:cNvSpPr txBox="1"/>
          <p:nvPr/>
        </p:nvSpPr>
        <p:spPr>
          <a:xfrm>
            <a:off x="433164" y="2197249"/>
            <a:ext cx="4509201" cy="5214263"/>
          </a:xfrm>
          <a:prstGeom prst="rect">
            <a:avLst/>
          </a:prstGeom>
          <a:solidFill>
            <a:schemeClr val="accent6">
              <a:lumMod val="75000"/>
            </a:schemeClr>
          </a:solidFill>
        </p:spPr>
        <p:txBody>
          <a:bodyPr wrap="square" lIns="73673" tIns="36837" rIns="73673" bIns="36837" rtlCol="0">
            <a:spAutoFit/>
          </a:bodyPr>
          <a:lstStyle/>
          <a:p>
            <a:r>
              <a:rPr lang="fo-FO" sz="1100" b="1" dirty="0">
                <a:solidFill>
                  <a:schemeClr val="bg1"/>
                </a:solidFill>
              </a:rPr>
              <a:t>Kl. 7.00 – 9.00 Persónlig røkt</a:t>
            </a:r>
            <a:br>
              <a:rPr lang="fo-FO" sz="1100" b="1" dirty="0">
                <a:solidFill>
                  <a:schemeClr val="bg1"/>
                </a:solidFill>
              </a:rPr>
            </a:br>
            <a:r>
              <a:rPr lang="fo-FO" sz="1100" dirty="0">
                <a:solidFill>
                  <a:schemeClr val="bg1"/>
                </a:solidFill>
              </a:rPr>
              <a:t>Her verður vant at gera flytingar frá song til stól/koyristól, at busta tenn, vaska sær, lata seg í og tílíkt.</a:t>
            </a:r>
            <a:br>
              <a:rPr lang="fo-FO" sz="1100" dirty="0">
                <a:solidFill>
                  <a:schemeClr val="bg1"/>
                </a:solidFill>
              </a:rPr>
            </a:br>
            <a:r>
              <a:rPr lang="fo-FO" sz="1100" dirty="0">
                <a:solidFill>
                  <a:schemeClr val="bg1"/>
                </a:solidFill>
              </a:rPr>
              <a:t/>
            </a:r>
            <a:br>
              <a:rPr lang="fo-FO" sz="1100" dirty="0">
                <a:solidFill>
                  <a:schemeClr val="bg1"/>
                </a:solidFill>
              </a:rPr>
            </a:br>
            <a:r>
              <a:rPr lang="fo-FO" sz="1100" b="1" dirty="0">
                <a:solidFill>
                  <a:schemeClr val="bg1"/>
                </a:solidFill>
              </a:rPr>
              <a:t>Kl. 8.00 Morgunmatur</a:t>
            </a:r>
            <a:br>
              <a:rPr lang="fo-FO" sz="1100" b="1" dirty="0">
                <a:solidFill>
                  <a:schemeClr val="bg1"/>
                </a:solidFill>
              </a:rPr>
            </a:br>
            <a:r>
              <a:rPr lang="fo-FO" sz="1100" b="1" dirty="0">
                <a:solidFill>
                  <a:schemeClr val="bg1"/>
                </a:solidFill>
              </a:rPr>
              <a:t/>
            </a:r>
            <a:br>
              <a:rPr lang="fo-FO" sz="1100" b="1" dirty="0">
                <a:solidFill>
                  <a:schemeClr val="bg1"/>
                </a:solidFill>
              </a:rPr>
            </a:br>
            <a:r>
              <a:rPr lang="fo-FO" sz="1100" b="1" dirty="0">
                <a:solidFill>
                  <a:schemeClr val="bg1"/>
                </a:solidFill>
              </a:rPr>
              <a:t>Kl. 10.00 – 12.00 og 13.00 – 15.00 Kanningar/Venjing</a:t>
            </a:r>
            <a:br>
              <a:rPr lang="fo-FO" sz="1100" b="1" dirty="0">
                <a:solidFill>
                  <a:schemeClr val="bg1"/>
                </a:solidFill>
              </a:rPr>
            </a:br>
            <a:r>
              <a:rPr lang="fo-FO" sz="1100" dirty="0">
                <a:solidFill>
                  <a:schemeClr val="bg1"/>
                </a:solidFill>
              </a:rPr>
              <a:t>Stovugongd og kanningar fara fram eftir tørvi</a:t>
            </a:r>
            <a:br>
              <a:rPr lang="fo-FO" sz="1100" dirty="0">
                <a:solidFill>
                  <a:schemeClr val="bg1"/>
                </a:solidFill>
              </a:rPr>
            </a:br>
            <a:r>
              <a:rPr lang="fo-FO" sz="1100" dirty="0">
                <a:solidFill>
                  <a:schemeClr val="bg1"/>
                </a:solidFill>
              </a:rPr>
              <a:t>Avtalaðar venjingar við terapeuti</a:t>
            </a:r>
            <a:br>
              <a:rPr lang="fo-FO" sz="1100" dirty="0">
                <a:solidFill>
                  <a:schemeClr val="bg1"/>
                </a:solidFill>
              </a:rPr>
            </a:br>
            <a:r>
              <a:rPr lang="fo-FO" sz="1100" dirty="0">
                <a:solidFill>
                  <a:schemeClr val="bg1"/>
                </a:solidFill>
              </a:rPr>
              <a:t>Avvarðandi eru vælkomin at luttaka til venjingar við terapeuti eftir avtalu.</a:t>
            </a:r>
            <a:br>
              <a:rPr lang="fo-FO" sz="1100" dirty="0">
                <a:solidFill>
                  <a:schemeClr val="bg1"/>
                </a:solidFill>
              </a:rPr>
            </a:br>
            <a:r>
              <a:rPr lang="fo-FO" sz="1100" dirty="0">
                <a:solidFill>
                  <a:schemeClr val="bg1"/>
                </a:solidFill>
              </a:rPr>
              <a:t/>
            </a:r>
            <a:br>
              <a:rPr lang="fo-FO" sz="1100" dirty="0">
                <a:solidFill>
                  <a:schemeClr val="bg1"/>
                </a:solidFill>
              </a:rPr>
            </a:br>
            <a:r>
              <a:rPr lang="fo-FO" sz="1100" b="1" dirty="0">
                <a:solidFill>
                  <a:schemeClr val="bg1"/>
                </a:solidFill>
              </a:rPr>
              <a:t>Kl. 11.30 – 13.00 Døgurði</a:t>
            </a:r>
            <a:br>
              <a:rPr lang="fo-FO" sz="1100" b="1" dirty="0">
                <a:solidFill>
                  <a:schemeClr val="bg1"/>
                </a:solidFill>
              </a:rPr>
            </a:br>
            <a:r>
              <a:rPr lang="fo-FO" sz="1100" dirty="0">
                <a:solidFill>
                  <a:schemeClr val="bg1"/>
                </a:solidFill>
              </a:rPr>
              <a:t>Máltíðirnar eru umráðandi fyri at fáa neyðuga orku. Samstundis verða máltíðirnar brúktar sum liður í endurvenjingini.</a:t>
            </a:r>
            <a:br>
              <a:rPr lang="fo-FO" sz="1100" dirty="0">
                <a:solidFill>
                  <a:schemeClr val="bg1"/>
                </a:solidFill>
              </a:rPr>
            </a:br>
            <a:r>
              <a:rPr lang="fo-FO" sz="1100" dirty="0">
                <a:solidFill>
                  <a:schemeClr val="bg1"/>
                </a:solidFill>
              </a:rPr>
              <a:t>Til høvuðsmáltíðirnar hevur sjúklingurin tørv á at kunna hugsavna, og tá er umráðandi, at avvarðandi ikki eru til staðar í matstovuni.</a:t>
            </a:r>
            <a:br>
              <a:rPr lang="fo-FO" sz="1100" dirty="0">
                <a:solidFill>
                  <a:schemeClr val="bg1"/>
                </a:solidFill>
              </a:rPr>
            </a:br>
            <a:r>
              <a:rPr lang="fo-FO" sz="1100" dirty="0">
                <a:solidFill>
                  <a:schemeClr val="bg1"/>
                </a:solidFill>
              </a:rPr>
              <a:t/>
            </a:r>
            <a:br>
              <a:rPr lang="fo-FO" sz="1100" dirty="0">
                <a:solidFill>
                  <a:schemeClr val="bg1"/>
                </a:solidFill>
              </a:rPr>
            </a:br>
            <a:r>
              <a:rPr lang="fo-FO" sz="1100" b="1" dirty="0">
                <a:solidFill>
                  <a:schemeClr val="bg1"/>
                </a:solidFill>
              </a:rPr>
              <a:t>Kl. 13.00 – 14.00 Hvílutíð</a:t>
            </a:r>
            <a:br>
              <a:rPr lang="fo-FO" sz="1100" b="1" dirty="0">
                <a:solidFill>
                  <a:schemeClr val="bg1"/>
                </a:solidFill>
              </a:rPr>
            </a:br>
            <a:r>
              <a:rPr lang="fo-FO" sz="1100" dirty="0">
                <a:solidFill>
                  <a:schemeClr val="bg1"/>
                </a:solidFill>
              </a:rPr>
              <a:t>Aftaná apopleksi eru sjúklingar móðari enn vanligt. Tað er tí umráðandi, at sjúklingurin fær hvílt seg mitt um dagin. Ymiskt er, hvussu nógva hvíld hvør einstakur hevur tørv á.</a:t>
            </a:r>
            <a:br>
              <a:rPr lang="fo-FO" sz="1100" dirty="0">
                <a:solidFill>
                  <a:schemeClr val="bg1"/>
                </a:solidFill>
              </a:rPr>
            </a:br>
            <a:r>
              <a:rPr lang="fo-FO" sz="1100" dirty="0">
                <a:solidFill>
                  <a:schemeClr val="bg1"/>
                </a:solidFill>
              </a:rPr>
              <a:t>Vitjandi verða biðin um ikki at órógva hesa tíð á degnum.</a:t>
            </a:r>
            <a:br>
              <a:rPr lang="fo-FO" sz="1100" dirty="0">
                <a:solidFill>
                  <a:schemeClr val="bg1"/>
                </a:solidFill>
              </a:rPr>
            </a:br>
            <a:r>
              <a:rPr lang="fo-FO" sz="1100" dirty="0">
                <a:solidFill>
                  <a:schemeClr val="bg1"/>
                </a:solidFill>
              </a:rPr>
              <a:t/>
            </a:r>
            <a:br>
              <a:rPr lang="fo-FO" sz="1100" dirty="0">
                <a:solidFill>
                  <a:schemeClr val="bg1"/>
                </a:solidFill>
              </a:rPr>
            </a:br>
            <a:r>
              <a:rPr lang="fo-FO" sz="1100" b="1" dirty="0">
                <a:solidFill>
                  <a:schemeClr val="bg1"/>
                </a:solidFill>
              </a:rPr>
              <a:t>Kl. 14.00 Seinnapartsdrekka</a:t>
            </a:r>
          </a:p>
          <a:p>
            <a:r>
              <a:rPr lang="fo-FO" sz="1100" b="1" dirty="0">
                <a:solidFill>
                  <a:schemeClr val="bg1"/>
                </a:solidFill>
              </a:rPr>
              <a:t>Kl. 15.00 – 16.00 Vitjanartíð</a:t>
            </a:r>
            <a:br>
              <a:rPr lang="fo-FO" sz="1100" b="1" dirty="0">
                <a:solidFill>
                  <a:schemeClr val="bg1"/>
                </a:solidFill>
              </a:rPr>
            </a:br>
            <a:r>
              <a:rPr lang="fo-FO" sz="1100" b="1" dirty="0">
                <a:solidFill>
                  <a:schemeClr val="bg1"/>
                </a:solidFill>
              </a:rPr>
              <a:t>Kl. 17.30 – 18.30  Nátturði</a:t>
            </a:r>
          </a:p>
          <a:p>
            <a:r>
              <a:rPr lang="fo-FO" sz="1100" b="1" dirty="0">
                <a:solidFill>
                  <a:schemeClr val="bg1"/>
                </a:solidFill>
              </a:rPr>
              <a:t>Kl. 19.00 – 20.00 Vitjanartíð</a:t>
            </a:r>
            <a:br>
              <a:rPr lang="fo-FO" sz="1100" b="1" dirty="0">
                <a:solidFill>
                  <a:schemeClr val="bg1"/>
                </a:solidFill>
              </a:rPr>
            </a:br>
            <a:r>
              <a:rPr lang="fo-FO" sz="1100" b="1" dirty="0">
                <a:solidFill>
                  <a:schemeClr val="bg1"/>
                </a:solidFill>
              </a:rPr>
              <a:t>Kl. 20.00  Kvølddrekka</a:t>
            </a:r>
            <a:br>
              <a:rPr lang="fo-FO" sz="1100" b="1" dirty="0">
                <a:solidFill>
                  <a:schemeClr val="bg1"/>
                </a:solidFill>
              </a:rPr>
            </a:br>
            <a:r>
              <a:rPr lang="fo-FO" sz="1100" dirty="0">
                <a:solidFill>
                  <a:schemeClr val="bg1"/>
                </a:solidFill>
              </a:rPr>
              <a:t>Møguleiki er at hyggja í sjónvarp í uppihaldsstovuni, spæla spøl, lesa og tílíkt.</a:t>
            </a:r>
            <a:r>
              <a:rPr lang="fo-FO" sz="1000" dirty="0">
                <a:solidFill>
                  <a:schemeClr val="bg1"/>
                </a:solidFill>
              </a:rPr>
              <a:t/>
            </a:r>
            <a:br>
              <a:rPr lang="fo-FO" sz="1000" dirty="0">
                <a:solidFill>
                  <a:schemeClr val="bg1"/>
                </a:solidFill>
              </a:rPr>
            </a:br>
            <a:endParaRPr lang="da-DK" dirty="0">
              <a:solidFill>
                <a:schemeClr val="bg1"/>
              </a:solidFill>
            </a:endParaRPr>
          </a:p>
        </p:txBody>
      </p:sp>
      <p:sp>
        <p:nvSpPr>
          <p:cNvPr id="10" name="Tekstboks 9"/>
          <p:cNvSpPr txBox="1"/>
          <p:nvPr/>
        </p:nvSpPr>
        <p:spPr>
          <a:xfrm>
            <a:off x="409627" y="1782351"/>
            <a:ext cx="4200001" cy="243671"/>
          </a:xfrm>
          <a:prstGeom prst="rect">
            <a:avLst/>
          </a:prstGeom>
          <a:noFill/>
        </p:spPr>
        <p:txBody>
          <a:bodyPr wrap="square" lIns="73673" tIns="36837" rIns="73673" bIns="36837" rtlCol="0">
            <a:spAutoFit/>
          </a:bodyPr>
          <a:lstStyle/>
          <a:p>
            <a:r>
              <a:rPr lang="fo-FO" sz="1100" b="1" dirty="0"/>
              <a:t> </a:t>
            </a:r>
            <a:r>
              <a:rPr lang="fo-FO" sz="1100" b="1" dirty="0" smtClean="0"/>
              <a:t>Gerandisdagurin á Apopleksideildini</a:t>
            </a:r>
            <a:endParaRPr lang="da-DK" sz="1100" b="1" dirty="0"/>
          </a:p>
        </p:txBody>
      </p:sp>
    </p:spTree>
    <p:extLst>
      <p:ext uri="{BB962C8B-B14F-4D97-AF65-F5344CB8AC3E}">
        <p14:creationId xmlns:p14="http://schemas.microsoft.com/office/powerpoint/2010/main" val="107088542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boks 2"/>
          <p:cNvSpPr txBox="1"/>
          <p:nvPr/>
        </p:nvSpPr>
        <p:spPr>
          <a:xfrm>
            <a:off x="482470" y="327141"/>
            <a:ext cx="4086021" cy="4212916"/>
          </a:xfrm>
          <a:prstGeom prst="rect">
            <a:avLst/>
          </a:prstGeom>
          <a:noFill/>
        </p:spPr>
        <p:txBody>
          <a:bodyPr wrap="square" lIns="73673" tIns="36837" rIns="73673" bIns="36837" rtlCol="0">
            <a:spAutoFit/>
          </a:bodyPr>
          <a:lstStyle/>
          <a:p>
            <a:r>
              <a:rPr lang="fo-FO" sz="1100" b="1" dirty="0"/>
              <a:t>Vitjanartíðir</a:t>
            </a:r>
          </a:p>
          <a:p>
            <a:r>
              <a:rPr lang="fo-FO" sz="1100" dirty="0"/>
              <a:t>Vitjanartíð er kl. 15.00-16.00 og kl. 19.00-20.00</a:t>
            </a:r>
          </a:p>
          <a:p>
            <a:endParaRPr lang="fo-FO" sz="1100" b="1" dirty="0"/>
          </a:p>
          <a:p>
            <a:r>
              <a:rPr lang="fo-FO" sz="1100" b="1" dirty="0"/>
              <a:t>Samband</a:t>
            </a:r>
            <a:r>
              <a:rPr lang="fo-FO" sz="1000" dirty="0"/>
              <a:t/>
            </a:r>
            <a:br>
              <a:rPr lang="fo-FO" sz="1000" dirty="0"/>
            </a:br>
            <a:r>
              <a:rPr lang="fo-FO" sz="1100" dirty="0"/>
              <a:t>Ring til Landssjúkrahúsið tel. 304500 millum kl. 08.00 – 09.00 og aftaná kl. 14.00. </a:t>
            </a:r>
            <a:br>
              <a:rPr lang="fo-FO" sz="1100" dirty="0"/>
            </a:br>
            <a:r>
              <a:rPr lang="fo-FO" sz="1100"/>
              <a:t>Bið um at tosa við B7</a:t>
            </a:r>
            <a:br>
              <a:rPr lang="fo-FO" sz="1100"/>
            </a:br>
            <a:endParaRPr lang="da-DK" sz="1100" dirty="0"/>
          </a:p>
          <a:p>
            <a:r>
              <a:rPr lang="fo-FO" sz="1100" b="1" dirty="0"/>
              <a:t>Máltíðir</a:t>
            </a:r>
            <a:r>
              <a:rPr lang="fo-FO" sz="1000" b="1" dirty="0"/>
              <a:t/>
            </a:r>
            <a:br>
              <a:rPr lang="fo-FO" sz="1000" b="1" dirty="0"/>
            </a:br>
            <a:r>
              <a:rPr lang="fo-FO" sz="1100" dirty="0"/>
              <a:t>Maturin </a:t>
            </a:r>
            <a:r>
              <a:rPr lang="fo-FO" sz="1100"/>
              <a:t>á deildini er </a:t>
            </a:r>
            <a:r>
              <a:rPr lang="fo-FO" sz="1100" dirty="0"/>
              <a:t>bert til sjúklingar. </a:t>
            </a:r>
            <a:br>
              <a:rPr lang="fo-FO" sz="1100" dirty="0"/>
            </a:br>
            <a:r>
              <a:rPr lang="fo-FO" sz="1100" dirty="0"/>
              <a:t>Avvarðandi verða víst til </a:t>
            </a:r>
            <a:r>
              <a:rPr lang="fo-FO" sz="1100" dirty="0" err="1"/>
              <a:t>Kafeina</a:t>
            </a:r>
            <a:r>
              <a:rPr lang="fo-FO" sz="1100" dirty="0"/>
              <a:t> í forhøllini</a:t>
            </a:r>
            <a:r>
              <a:rPr lang="fo-FO" sz="1000" dirty="0"/>
              <a:t>.</a:t>
            </a:r>
            <a:br>
              <a:rPr lang="fo-FO" sz="1000" dirty="0"/>
            </a:br>
            <a:r>
              <a:rPr lang="fo-FO" sz="1000" dirty="0"/>
              <a:t/>
            </a:r>
            <a:br>
              <a:rPr lang="fo-FO" sz="1000" dirty="0"/>
            </a:br>
            <a:r>
              <a:rPr lang="fo-FO" sz="1100" dirty="0"/>
              <a:t>Upplatingartíðir </a:t>
            </a:r>
            <a:r>
              <a:rPr lang="fo-FO" sz="1100"/>
              <a:t>í Kafeini</a:t>
            </a:r>
            <a:r>
              <a:rPr lang="fo-FO" sz="1100" dirty="0"/>
              <a:t> </a:t>
            </a:r>
            <a:r>
              <a:rPr lang="fo-FO" sz="1100"/>
              <a:t>eru</a:t>
            </a:r>
            <a:r>
              <a:rPr lang="fo-FO" sz="1100" dirty="0"/>
              <a:t>:</a:t>
            </a:r>
            <a:br>
              <a:rPr lang="fo-FO" sz="1100" dirty="0"/>
            </a:br>
            <a:r>
              <a:rPr lang="fo-FO" sz="1100" dirty="0"/>
              <a:t>gerandisdagar kl. </a:t>
            </a:r>
            <a:r>
              <a:rPr lang="fo-FO" sz="1100"/>
              <a:t>08.00 – 20.00 </a:t>
            </a:r>
            <a:br>
              <a:rPr lang="fo-FO" sz="1100"/>
            </a:br>
            <a:r>
              <a:rPr lang="fo-FO" sz="1100"/>
              <a:t>leygardag 	   kl. 10.00 – 20.00</a:t>
            </a:r>
            <a:br>
              <a:rPr lang="fo-FO" sz="1100"/>
            </a:br>
            <a:r>
              <a:rPr lang="fo-FO" sz="1100"/>
              <a:t>sunnudag	   kl. 14.30 – 20.00</a:t>
            </a:r>
            <a:endParaRPr lang="da-DK" sz="1100"/>
          </a:p>
          <a:p>
            <a:r>
              <a:rPr lang="fo-FO" sz="1000"/>
              <a:t> </a:t>
            </a:r>
            <a:endParaRPr lang="da-DK" sz="1000"/>
          </a:p>
          <a:p>
            <a:r>
              <a:rPr lang="fo-FO" sz="1100" b="1"/>
              <a:t>Hentar heimasíður</a:t>
            </a:r>
            <a:r>
              <a:rPr lang="fo-FO" sz="1000" b="1"/>
              <a:t/>
            </a:r>
            <a:br>
              <a:rPr lang="fo-FO" sz="1000" b="1"/>
            </a:br>
            <a:r>
              <a:rPr lang="fo-FO" sz="1000" u="sng">
                <a:hlinkClick r:id="rId2"/>
              </a:rPr>
              <a:t>www.hjernesagen.dk</a:t>
            </a:r>
            <a:r>
              <a:rPr lang="fo-FO" sz="1000" u="sng"/>
              <a:t/>
            </a:r>
            <a:br>
              <a:rPr lang="fo-FO" sz="1000" u="sng"/>
            </a:br>
            <a:r>
              <a:rPr lang="fo-FO" sz="1000" u="sng">
                <a:hlinkClick r:id="rId3"/>
              </a:rPr>
              <a:t>www.dsfa.dk</a:t>
            </a:r>
            <a:endParaRPr lang="da-DK" sz="1000"/>
          </a:p>
          <a:p>
            <a:r>
              <a:rPr lang="fo-FO" sz="1100"/>
              <a:t>Eisini ber til at venda sær til:</a:t>
            </a:r>
            <a:br>
              <a:rPr lang="fo-FO" sz="1100"/>
            </a:br>
            <a:r>
              <a:rPr lang="fo-FO" sz="1100"/>
              <a:t>Heilafelagið í Føroyum</a:t>
            </a:r>
            <a:br>
              <a:rPr lang="fo-FO" sz="1100"/>
            </a:br>
            <a:r>
              <a:rPr lang="fo-FO" sz="1100"/>
              <a:t>tlf. 321520 ella T-post: heilaf@post.olivant.fo</a:t>
            </a:r>
            <a:endParaRPr lang="da-DK" sz="1100"/>
          </a:p>
          <a:p>
            <a:r>
              <a:rPr lang="fo-FO" sz="1000"/>
              <a:t> </a:t>
            </a:r>
            <a:endParaRPr lang="da-DK" sz="1000"/>
          </a:p>
        </p:txBody>
      </p:sp>
      <p:pic>
        <p:nvPicPr>
          <p:cNvPr id="5" name="Billede 1"/>
          <p:cNvPicPr>
            <a:picLocks noChangeAspect="1"/>
          </p:cNvPicPr>
          <p:nvPr/>
        </p:nvPicPr>
        <p:blipFill>
          <a:blip r:embed="rId4">
            <a:extLst>
              <a:ext uri="{BEBA8EAE-BF5A-486C-A8C5-ECC9F3942E4B}">
                <a14:imgProps xmlns:a14="http://schemas.microsoft.com/office/drawing/2010/main">
                  <a14:imgLayer r:embed="rId5">
                    <a14:imgEffect>
                      <a14:brightnessContrast bright="-40000" contrast="-20000"/>
                    </a14:imgEffect>
                  </a14:imgLayer>
                </a14:imgProps>
              </a:ext>
              <a:ext uri="{28A0092B-C50C-407E-A947-70E740481C1C}">
                <a14:useLocalDpi xmlns:a14="http://schemas.microsoft.com/office/drawing/2010/main" val="0"/>
              </a:ext>
            </a:extLst>
          </a:blip>
          <a:srcRect/>
          <a:stretch>
            <a:fillRect/>
          </a:stretch>
        </p:blipFill>
        <p:spPr bwMode="auto">
          <a:xfrm rot="-240000" flipH="1">
            <a:off x="2906339" y="1000390"/>
            <a:ext cx="3831822" cy="40771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kstboks 3"/>
          <p:cNvSpPr txBox="1"/>
          <p:nvPr/>
        </p:nvSpPr>
        <p:spPr>
          <a:xfrm>
            <a:off x="314551" y="6937926"/>
            <a:ext cx="4757695" cy="674558"/>
          </a:xfrm>
          <a:prstGeom prst="rect">
            <a:avLst/>
          </a:prstGeom>
          <a:noFill/>
        </p:spPr>
        <p:txBody>
          <a:bodyPr wrap="square" lIns="73673" tIns="36837" rIns="73673" bIns="36837" rtlCol="0">
            <a:spAutoFit/>
          </a:bodyPr>
          <a:lstStyle/>
          <a:p>
            <a:pPr algn="ctr"/>
            <a:r>
              <a:rPr lang="da-DK" sz="800" b="1" dirty="0" err="1">
                <a:solidFill>
                  <a:schemeClr val="tx1">
                    <a:lumMod val="50000"/>
                    <a:lumOff val="50000"/>
                  </a:schemeClr>
                </a:solidFill>
              </a:rPr>
              <a:t>Landssjúkrahúsið</a:t>
            </a:r>
            <a:r>
              <a:rPr lang="da-DK" sz="800" b="1" dirty="0">
                <a:solidFill>
                  <a:schemeClr val="tx1">
                    <a:lumMod val="50000"/>
                    <a:lumOff val="50000"/>
                  </a:schemeClr>
                </a:solidFill>
              </a:rPr>
              <a:t/>
            </a:r>
            <a:br>
              <a:rPr lang="da-DK" sz="800" b="1" dirty="0">
                <a:solidFill>
                  <a:schemeClr val="tx1">
                    <a:lumMod val="50000"/>
                    <a:lumOff val="50000"/>
                  </a:schemeClr>
                </a:solidFill>
              </a:rPr>
            </a:br>
            <a:r>
              <a:rPr lang="da-DK" sz="800" dirty="0" err="1">
                <a:solidFill>
                  <a:schemeClr val="tx1">
                    <a:lumMod val="50000"/>
                    <a:lumOff val="50000"/>
                  </a:schemeClr>
                </a:solidFill>
              </a:rPr>
              <a:t>Medisinski</a:t>
            </a:r>
            <a:r>
              <a:rPr lang="da-DK" sz="800" dirty="0">
                <a:solidFill>
                  <a:schemeClr val="tx1">
                    <a:lumMod val="50000"/>
                    <a:lumOff val="50000"/>
                  </a:schemeClr>
                </a:solidFill>
              </a:rPr>
              <a:t> </a:t>
            </a:r>
            <a:r>
              <a:rPr lang="da-DK" sz="800" dirty="0" err="1">
                <a:solidFill>
                  <a:schemeClr val="tx1">
                    <a:lumMod val="50000"/>
                    <a:lumOff val="50000"/>
                  </a:schemeClr>
                </a:solidFill>
              </a:rPr>
              <a:t>depilin</a:t>
            </a:r>
            <a:endParaRPr lang="da-DK" sz="800" dirty="0">
              <a:solidFill>
                <a:schemeClr val="tx1">
                  <a:lumMod val="50000"/>
                  <a:lumOff val="50000"/>
                </a:schemeClr>
              </a:solidFill>
            </a:endParaRPr>
          </a:p>
          <a:p>
            <a:pPr algn="ctr"/>
            <a:r>
              <a:rPr lang="da-DK" sz="800" dirty="0">
                <a:solidFill>
                  <a:schemeClr val="tx1">
                    <a:lumMod val="50000"/>
                    <a:lumOff val="50000"/>
                  </a:schemeClr>
                </a:solidFill>
              </a:rPr>
              <a:t>J.C. Svabosgøta 41-49, 100 Tórshavn, </a:t>
            </a:r>
            <a:r>
              <a:rPr lang="da-DK" sz="800" dirty="0" err="1">
                <a:solidFill>
                  <a:schemeClr val="tx1">
                    <a:lumMod val="50000"/>
                    <a:lumOff val="50000"/>
                  </a:schemeClr>
                </a:solidFill>
              </a:rPr>
              <a:t>tel</a:t>
            </a:r>
            <a:r>
              <a:rPr lang="da-DK" sz="800" dirty="0">
                <a:solidFill>
                  <a:schemeClr val="tx1">
                    <a:lumMod val="50000"/>
                    <a:lumOff val="50000"/>
                  </a:schemeClr>
                </a:solidFill>
              </a:rPr>
              <a:t>. 304500, </a:t>
            </a:r>
            <a:r>
              <a:rPr lang="da-DK" sz="800" u="sng" dirty="0">
                <a:solidFill>
                  <a:schemeClr val="tx1">
                    <a:lumMod val="50000"/>
                    <a:lumOff val="50000"/>
                  </a:schemeClr>
                </a:solidFill>
                <a:hlinkClick r:id="rId6"/>
              </a:rPr>
              <a:t>www.ls.fo</a:t>
            </a:r>
            <a:r>
              <a:rPr lang="da-DK" sz="800" dirty="0">
                <a:solidFill>
                  <a:schemeClr val="tx1">
                    <a:lumMod val="50000"/>
                    <a:lumOff val="50000"/>
                  </a:schemeClr>
                </a:solidFill>
              </a:rPr>
              <a:t>   ls@ls.fo</a:t>
            </a:r>
          </a:p>
          <a:p>
            <a:r>
              <a:rPr lang="da-DK" dirty="0"/>
              <a:t> </a:t>
            </a:r>
          </a:p>
        </p:txBody>
      </p:sp>
    </p:spTree>
    <p:extLst>
      <p:ext uri="{BB962C8B-B14F-4D97-AF65-F5344CB8AC3E}">
        <p14:creationId xmlns:p14="http://schemas.microsoft.com/office/powerpoint/2010/main" val="3178871051"/>
      </p:ext>
    </p:extLst>
  </p:cSld>
  <p:clrMapOvr>
    <a:masterClrMapping/>
  </p:clrMapOvr>
  <p:timing>
    <p:tnLst>
      <p:par>
        <p:cTn id="1" dur="indefinite" restart="never" nodeType="tmRoot"/>
      </p:par>
    </p:tnLst>
  </p:timing>
</p:sld>
</file>

<file path=ppt/theme/theme1.xml><?xml version="1.0" encoding="utf-8"?>
<a:theme xmlns:a="http://schemas.openxmlformats.org/drawingml/2006/main" name="Kontortema">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915</TotalTime>
  <Words>46</Words>
  <Application>Microsoft Office PowerPoint</Application>
  <PresentationFormat>Brugerdefineret</PresentationFormat>
  <Paragraphs>53</Paragraphs>
  <Slides>4</Slides>
  <Notes>0</Notes>
  <HiddenSlides>0</HiddenSlides>
  <MMClips>0</MMClips>
  <ScaleCrop>false</ScaleCrop>
  <HeadingPairs>
    <vt:vector size="4" baseType="variant">
      <vt:variant>
        <vt:lpstr>Tema</vt:lpstr>
      </vt:variant>
      <vt:variant>
        <vt:i4>1</vt:i4>
      </vt:variant>
      <vt:variant>
        <vt:lpstr>Diastitler</vt:lpstr>
      </vt:variant>
      <vt:variant>
        <vt:i4>4</vt:i4>
      </vt:variant>
    </vt:vector>
  </HeadingPairs>
  <TitlesOfParts>
    <vt:vector size="5" baseType="lpstr">
      <vt:lpstr>Kontortema</vt:lpstr>
      <vt:lpstr>Vælkomin á B7</vt:lpstr>
      <vt:lpstr>PowerPoint-præsentation</vt:lpstr>
      <vt:lpstr>PowerPoint-præsentation</vt:lpstr>
      <vt:lpstr>PowerPoint-præsentation</vt:lpstr>
    </vt:vector>
  </TitlesOfParts>
  <Company>Landssjúkrahúsið</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Vælkomin á B7</dc:title>
  <dc:creator>Katrin Joensen</dc:creator>
  <cp:lastModifiedBy>Sæunn Ó. Hansen</cp:lastModifiedBy>
  <cp:revision>34</cp:revision>
  <cp:lastPrinted>2014-03-28T14:35:56Z</cp:lastPrinted>
  <dcterms:created xsi:type="dcterms:W3CDTF">2014-01-08T11:03:33Z</dcterms:created>
  <dcterms:modified xsi:type="dcterms:W3CDTF">2015-09-29T13:04:29Z</dcterms:modified>
</cp:coreProperties>
</file>